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B391-7F14-47AF-AFE0-24C9B485FBAB}" type="datetimeFigureOut">
              <a:rPr lang="vi-VN" smtClean="0"/>
              <a:pPr/>
              <a:t>07/05/2023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E31D-6DA1-4B75-9072-8518DA1556BF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04803"/>
            <a:ext cx="8001000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CHÀO MỪNG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QUÝ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THẦY CÔ TỚI DỰ GIỜ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LỚP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MÔN: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Địa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lí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Châu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Mĩ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GIÁO VIÊN: NGUYỄN THỊ NGÂN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5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6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lí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25: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Mĩ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hạn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an-do-the-gioi-map-worl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-24"/>
            <a:ext cx="9144000" cy="6858000"/>
          </a:xfrm>
          <a:prstGeom prst="rect">
            <a:avLst/>
          </a:prstGeom>
        </p:spPr>
      </p:pic>
      <p:cxnSp>
        <p:nvCxnSpPr>
          <p:cNvPr id="82" name="Shape 81"/>
          <p:cNvCxnSpPr/>
          <p:nvPr/>
        </p:nvCxnSpPr>
        <p:spPr>
          <a:xfrm rot="16200000" flipH="1">
            <a:off x="1071566" y="3357534"/>
            <a:ext cx="6858024" cy="142908"/>
          </a:xfrm>
          <a:prstGeom prst="curvedConnector5">
            <a:avLst>
              <a:gd name="adj1" fmla="val 403"/>
              <a:gd name="adj2" fmla="val -79352"/>
              <a:gd name="adj3" fmla="val 10010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1-b17-dl5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500042"/>
          <a:ext cx="9144000" cy="440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88"/>
                <a:gridCol w="3238512"/>
                <a:gridCol w="3048000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lục</a:t>
                      </a:r>
                      <a:endParaRPr lang="vi-V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Diện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tích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triệu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km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  <a:endParaRPr lang="vi-V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2004 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triệu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vi-V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4054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8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Mĩ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941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Phi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973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8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Âu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 732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72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Dương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9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   34,3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Nam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Cực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26">
                <a:tc gridSpan="3">
                  <a:txBody>
                    <a:bodyPr/>
                    <a:lstStyle/>
                    <a:p>
                      <a:pPr marL="342900" indent="-342900" algn="just">
                        <a:buAutoNum type="arabicParenBoth"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Liên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bang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Nga</a:t>
                      </a:r>
                      <a:endParaRPr lang="en-US" sz="2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just">
                        <a:buAutoNum type="arabicParenBoth"/>
                      </a:pP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Liên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bang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Nga</a:t>
                      </a:r>
                      <a:endParaRPr lang="en-US" sz="2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2149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lục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66963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42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en-US" sz="3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Á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98"/>
            <a:ext cx="707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Mĩ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SGK/T121,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SGK/ T122,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Bắc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 Nam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vi-V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2214554"/>
          <a:ext cx="9144000" cy="3184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53"/>
                <a:gridCol w="2738447"/>
                <a:gridCol w="3048000"/>
              </a:tblGrid>
              <a:tr h="45641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Ảnh</a:t>
                      </a:r>
                      <a:r>
                        <a:rPr lang="en-US" baseline="0" dirty="0" smtClean="0"/>
                        <a:t> minh </a:t>
                      </a:r>
                      <a:r>
                        <a:rPr lang="en-US" baseline="0" dirty="0" err="1" smtClean="0"/>
                        <a:t>họa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Vị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trí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đặc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điểm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nhiên</a:t>
                      </a:r>
                      <a:endParaRPr lang="vi-VN" dirty="0"/>
                    </a:p>
                  </a:txBody>
                  <a:tcPr/>
                </a:tc>
              </a:tr>
              <a:tr h="456416">
                <a:tc>
                  <a:txBody>
                    <a:bodyPr/>
                    <a:lstStyle/>
                    <a:p>
                      <a:r>
                        <a:rPr lang="en-US" dirty="0" smtClean="0"/>
                        <a:t>a) </a:t>
                      </a:r>
                      <a:r>
                        <a:rPr lang="en-US" dirty="0" err="1" smtClean="0"/>
                        <a:t>Núi</a:t>
                      </a:r>
                      <a:r>
                        <a:rPr lang="en-US" baseline="0" dirty="0" smtClean="0"/>
                        <a:t> An – </a:t>
                      </a:r>
                      <a:r>
                        <a:rPr lang="en-US" baseline="0" dirty="0" err="1" smtClean="0"/>
                        <a:t>đét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Pê-ru</a:t>
                      </a:r>
                      <a:r>
                        <a:rPr lang="en-US" baseline="0" dirty="0" smtClean="0"/>
                        <a:t>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444490">
                <a:tc>
                  <a:txBody>
                    <a:bodyPr/>
                    <a:lstStyle/>
                    <a:p>
                      <a:r>
                        <a:rPr lang="en-US" dirty="0" smtClean="0"/>
                        <a:t>b) </a:t>
                      </a:r>
                      <a:r>
                        <a:rPr lang="en-US" dirty="0" err="1" smtClean="0"/>
                        <a:t>Đồng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bằng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tâm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Hoa</a:t>
                      </a:r>
                      <a:r>
                        <a:rPr lang="en-US" baseline="0" dirty="0" smtClean="0"/>
                        <a:t> KÌ)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56416">
                <a:tc>
                  <a:txBody>
                    <a:bodyPr/>
                    <a:lstStyle/>
                    <a:p>
                      <a:r>
                        <a:rPr lang="en-US" dirty="0" smtClean="0"/>
                        <a:t>c) </a:t>
                      </a:r>
                      <a:r>
                        <a:rPr lang="en-US" dirty="0" err="1" smtClean="0"/>
                        <a:t>Thác</a:t>
                      </a:r>
                      <a:r>
                        <a:rPr lang="en-US" baseline="0" dirty="0" smtClean="0"/>
                        <a:t> Ni-a-</a:t>
                      </a:r>
                      <a:r>
                        <a:rPr lang="en-US" baseline="0" dirty="0" err="1" smtClean="0"/>
                        <a:t>ga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ra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Hoa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Kì</a:t>
                      </a:r>
                      <a:r>
                        <a:rPr lang="en-US" baseline="0" dirty="0" smtClean="0"/>
                        <a:t>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56416">
                <a:tc>
                  <a:txBody>
                    <a:bodyPr/>
                    <a:lstStyle/>
                    <a:p>
                      <a:r>
                        <a:rPr lang="en-US" dirty="0" smtClean="0"/>
                        <a:t>d) </a:t>
                      </a:r>
                      <a:r>
                        <a:rPr lang="en-US" dirty="0" err="1" smtClean="0"/>
                        <a:t>Sông</a:t>
                      </a:r>
                      <a:r>
                        <a:rPr lang="en-US" baseline="0" dirty="0" smtClean="0"/>
                        <a:t> A-ma-</a:t>
                      </a:r>
                      <a:r>
                        <a:rPr lang="en-US" baseline="0" dirty="0" err="1" smtClean="0"/>
                        <a:t>dôn</a:t>
                      </a:r>
                      <a:r>
                        <a:rPr lang="en-US" baseline="0" dirty="0" smtClean="0"/>
                        <a:t> (Bra-</a:t>
                      </a:r>
                      <a:r>
                        <a:rPr lang="en-US" baseline="0" dirty="0" err="1" smtClean="0"/>
                        <a:t>xin</a:t>
                      </a:r>
                      <a:r>
                        <a:rPr lang="en-US" baseline="0" dirty="0" smtClean="0"/>
                        <a:t>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58384">
                <a:tc>
                  <a:txBody>
                    <a:bodyPr/>
                    <a:lstStyle/>
                    <a:p>
                      <a:r>
                        <a:rPr lang="en-US" dirty="0" smtClean="0"/>
                        <a:t>e) Hoang </a:t>
                      </a:r>
                      <a:r>
                        <a:rPr lang="en-US" dirty="0" err="1" smtClean="0"/>
                        <a:t>mạc</a:t>
                      </a:r>
                      <a:r>
                        <a:rPr lang="en-US" baseline="0" dirty="0" smtClean="0"/>
                        <a:t> A-</a:t>
                      </a:r>
                      <a:r>
                        <a:rPr lang="en-US" baseline="0" dirty="0" err="1" smtClean="0"/>
                        <a:t>ta</a:t>
                      </a:r>
                      <a:r>
                        <a:rPr lang="en-US" baseline="0" dirty="0" smtClean="0"/>
                        <a:t>-ca-ma (Chi-</a:t>
                      </a:r>
                      <a:r>
                        <a:rPr lang="en-US" baseline="0" dirty="0" err="1" smtClean="0"/>
                        <a:t>lê</a:t>
                      </a:r>
                      <a:r>
                        <a:rPr lang="en-US" baseline="0" dirty="0" smtClean="0"/>
                        <a:t>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56416">
                <a:tc>
                  <a:txBody>
                    <a:bodyPr/>
                    <a:lstStyle/>
                    <a:p>
                      <a:r>
                        <a:rPr lang="en-US" dirty="0" smtClean="0"/>
                        <a:t>g) </a:t>
                      </a:r>
                      <a:r>
                        <a:rPr lang="en-US" dirty="0" err="1" smtClean="0"/>
                        <a:t>Bãi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biển</a:t>
                      </a:r>
                      <a:r>
                        <a:rPr lang="en-US" baseline="0" dirty="0" smtClean="0"/>
                        <a:t> ở </a:t>
                      </a:r>
                      <a:r>
                        <a:rPr lang="en-US" baseline="0" dirty="0" err="1" smtClean="0"/>
                        <a:t>vùng</a:t>
                      </a:r>
                      <a:r>
                        <a:rPr lang="en-US" baseline="0" dirty="0" smtClean="0"/>
                        <a:t> Ca-</a:t>
                      </a:r>
                      <a:r>
                        <a:rPr lang="en-US" baseline="0" dirty="0" err="1" smtClean="0"/>
                        <a:t>ri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bê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oc-do-tu-nhien-chau-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pic>
        <p:nvPicPr>
          <p:cNvPr id="3" name="Picture 48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0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091077" y="71414"/>
            <a:ext cx="2518450" cy="1933318"/>
            <a:chOff x="1454" y="72"/>
            <a:chExt cx="1641" cy="1324"/>
          </a:xfrm>
        </p:grpSpPr>
        <p:pic>
          <p:nvPicPr>
            <p:cNvPr id="8" name="Picture 10" descr="11_dongbangtrungta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4" y="72"/>
              <a:ext cx="1440" cy="1248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454" y="953"/>
              <a:ext cx="1641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b.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Đồng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bằng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Trung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t©m</a:t>
              </a:r>
              <a:r>
                <a:rPr lang="en-US" b="0" dirty="0">
                  <a:solidFill>
                    <a:srgbClr val="FF0000"/>
                  </a:solidFill>
                  <a:latin typeface=".VnTime" pitchFamily="34" charset="0"/>
                </a:rPr>
                <a:t/>
              </a:r>
              <a:br>
                <a:rPr lang="en-US" b="0" dirty="0">
                  <a:solidFill>
                    <a:srgbClr val="FF0000"/>
                  </a:solidFill>
                  <a:latin typeface=".VnTime" pitchFamily="34" charset="0"/>
                </a:rPr>
              </a:b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(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Hoa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Kỳ</a:t>
              </a:r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endParaRP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-32" y="2259329"/>
            <a:ext cx="2143108" cy="1906179"/>
            <a:chOff x="48" y="1517"/>
            <a:chExt cx="1440" cy="1263"/>
          </a:xfrm>
        </p:grpSpPr>
        <p:pic>
          <p:nvPicPr>
            <p:cNvPr id="11" name="Picture 16" descr="13_Ni-a-ga-ra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1517"/>
              <a:ext cx="1440" cy="1248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8" y="2352"/>
              <a:ext cx="144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c.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Thác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Ni-a-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l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       (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Kỳ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3" name="Picture 19" descr="song 1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233618"/>
            <a:ext cx="2214578" cy="19097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-71933" y="4495797"/>
            <a:ext cx="2286030" cy="1936636"/>
            <a:chOff x="-2" y="2880"/>
            <a:chExt cx="1589" cy="1274"/>
          </a:xfrm>
        </p:grpSpPr>
        <p:pic>
          <p:nvPicPr>
            <p:cNvPr id="15" name="Picture 22" descr="17_atacama3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" y="2880"/>
              <a:ext cx="1440" cy="1248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-2" y="3729"/>
              <a:ext cx="158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e. Hoang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mạc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A-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-ca-ma (Chi-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lê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2194537" y="4500570"/>
            <a:ext cx="2378138" cy="1928826"/>
            <a:chOff x="1553" y="2832"/>
            <a:chExt cx="1517" cy="1296"/>
          </a:xfrm>
        </p:grpSpPr>
        <p:pic>
          <p:nvPicPr>
            <p:cNvPr id="18" name="Picture 25" descr="caribe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84" y="2832"/>
              <a:ext cx="1440" cy="1296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1553" y="3880"/>
              <a:ext cx="151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g.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Vùng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biển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Ca-</a:t>
              </a:r>
              <a:r>
                <a:rPr lang="en-US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ri</a:t>
              </a:r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bê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343943" y="3571876"/>
            <a:ext cx="210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Sông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A-ma-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dôn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(Bra-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xin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-71470" y="1500174"/>
            <a:ext cx="22860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bIns="13716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Núi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An-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đét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Pe-ru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86512" y="4429132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48" descr="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3357562"/>
            <a:ext cx="17859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4429124" y="4572008"/>
            <a:ext cx="214314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bIns="13716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a. </a:t>
            </a:r>
            <a:r>
              <a:rPr lang="en-US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Núi</a:t>
            </a:r>
            <a:r>
              <a: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An-</a:t>
            </a:r>
            <a:r>
              <a:rPr lang="en-US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đét</a:t>
            </a:r>
            <a:r>
              <a: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Pe-ru</a:t>
            </a:r>
            <a:r>
              <a: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5965041" y="1750207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4369699" y="71976"/>
            <a:ext cx="2131384" cy="1574796"/>
            <a:chOff x="2078" y="130"/>
            <a:chExt cx="1530" cy="1269"/>
          </a:xfrm>
        </p:grpSpPr>
        <p:pic>
          <p:nvPicPr>
            <p:cNvPr id="38" name="Picture 10" descr="11_dongbangtrungta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3" y="130"/>
              <a:ext cx="1286" cy="1248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2078" y="953"/>
              <a:ext cx="153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b. </a:t>
              </a:r>
              <a:r>
                <a:rPr lang="en-US" sz="15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Đồng</a:t>
              </a:r>
              <a:r>
                <a:rPr lang="en-US" sz="15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bằng</a:t>
              </a:r>
              <a:r>
                <a:rPr lang="en-US" sz="15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Trung</a:t>
              </a:r>
              <a:r>
                <a:rPr lang="en-US" sz="15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t©m</a:t>
              </a:r>
              <a:r>
                <a:rPr lang="en-US" sz="1500" b="0" dirty="0">
                  <a:solidFill>
                    <a:srgbClr val="FF0000"/>
                  </a:solidFill>
                  <a:latin typeface=".VnTime" pitchFamily="34" charset="0"/>
                </a:rPr>
                <a:t/>
              </a:r>
              <a:br>
                <a:rPr lang="en-US" sz="1500" b="0" dirty="0">
                  <a:solidFill>
                    <a:srgbClr val="FF0000"/>
                  </a:solidFill>
                  <a:latin typeface=".VnTime" pitchFamily="34" charset="0"/>
                </a:rPr>
              </a:br>
              <a:r>
                <a:rPr lang="en-US" sz="15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(</a:t>
              </a:r>
              <a:r>
                <a:rPr lang="en-US" sz="15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Hoa</a:t>
              </a:r>
              <a:r>
                <a:rPr lang="en-US" sz="15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5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Kỳ</a:t>
              </a:r>
              <a:r>
                <a:rPr lang="en-US" sz="15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)</a:t>
              </a:r>
              <a:endPara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rot="10800000" flipV="1">
            <a:off x="6929454" y="164305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6929454" y="71438"/>
            <a:ext cx="2143108" cy="1643050"/>
            <a:chOff x="48" y="1517"/>
            <a:chExt cx="1440" cy="1263"/>
          </a:xfrm>
        </p:grpSpPr>
        <p:pic>
          <p:nvPicPr>
            <p:cNvPr id="46" name="Picture 16" descr="13_Ni-a-ga-ra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1517"/>
              <a:ext cx="1440" cy="1248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48" y="2352"/>
              <a:ext cx="144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c.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Thác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Ni-a-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l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       (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Kỳ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16200000" flipV="1">
            <a:off x="7965305" y="425053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3" name="Picture 19" descr="song 1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4500571"/>
            <a:ext cx="1571604" cy="142876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7321450" y="5357826"/>
            <a:ext cx="2108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d. 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Sông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A-ma-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dôn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(Bra-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xin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7" name="Picture 22" descr="17_atacama3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143512"/>
            <a:ext cx="2071670" cy="17144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flipV="1">
            <a:off x="6572264" y="5072074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4429124" y="6211669"/>
            <a:ext cx="2285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e. Hoang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mạc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A-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-ca-ma (Chi-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lê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7215206" y="307181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9" name="Picture 25" descr="caribe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1714488"/>
            <a:ext cx="1857356" cy="135732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7286644" y="2500306"/>
            <a:ext cx="18922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g. </a:t>
            </a:r>
            <a:r>
              <a:rPr lang="en-US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Vùng</a:t>
            </a:r>
            <a:r>
              <a: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Ca-</a:t>
            </a:r>
            <a:r>
              <a:rPr lang="en-US" sz="1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ri</a:t>
            </a:r>
            <a:r>
              <a:rPr lang="en-US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1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bê</a:t>
            </a:r>
            <a:endParaRPr lang="en-US" sz="1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2" grpId="0"/>
      <p:bldP spid="54" grpId="0"/>
      <p:bldP spid="62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4"/>
          <a:ext cx="9144000" cy="6865748"/>
        </p:xfrm>
        <a:graphic>
          <a:graphicData uri="http://schemas.openxmlformats.org/drawingml/2006/table">
            <a:tbl>
              <a:tblPr/>
              <a:tblGrid>
                <a:gridCol w="3059258"/>
                <a:gridCol w="1197059"/>
                <a:gridCol w="488768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Ảnh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minh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hoạ</a:t>
                      </a: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Vị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trí</a:t>
                      </a: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Mô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tả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đặc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điểm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thiên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nhiên</a:t>
                      </a: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a)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Núi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An –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đét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Pê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–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ru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)</a:t>
                      </a: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b)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Đồng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bằng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Trung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tâm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Hoa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Kì</a:t>
                      </a:r>
                      <a:r>
                        <a:rPr lang="en-US" sz="1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)</a:t>
                      </a: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c) Thác Ni-a-ga-ra </a:t>
                      </a:r>
                      <a:endParaRPr lang="vi-VN" sz="18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(Hoa Kì)</a:t>
                      </a:r>
                      <a:endParaRPr lang="vi-VN" sz="18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d) Sông A-ma-dôn </a:t>
                      </a:r>
                      <a:endParaRPr lang="vi-VN" sz="18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(Bra-xin)</a:t>
                      </a:r>
                      <a:endParaRPr lang="vi-VN" sz="18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e) Hoang mạc A-ta-ca-ma (Chi-lê)</a:t>
                      </a:r>
                      <a:endParaRPr lang="vi-VN" sz="18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g) Bãi biển ở vùng Ca-ri-bê</a:t>
                      </a:r>
                      <a:endParaRPr lang="vi-VN" sz="18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8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871" marR="50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1802" y="228407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Phía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Nam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Mĩ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228407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dãy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núi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cao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đồ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sộ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chạy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dọc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theo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bờ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biển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phía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Nam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Mĩ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đỉnh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núi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quanh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năm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tuyết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phủ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428736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Nằm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Bắc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Mĩ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1142984"/>
            <a:ext cx="4786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vùng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đồng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rộng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lớn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phẳng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sông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Mi-xi-xi-pi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bồi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đắp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đất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đai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màu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mỡ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Dọc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bên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bờ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sông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cối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rất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xanh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tốt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nhiều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đồng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ruộng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250030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Nằm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Bắc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Mĩ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2285992"/>
            <a:ext cx="4857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Ở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vùng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này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sông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ngòi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thác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đẹp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như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thác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Ni-a-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ga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đổ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hồ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lớn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Hồ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Mi-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si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gân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hồ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Thượng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cũng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cảnh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thiên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nhiên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nổi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tiếng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vùng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này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4263503"/>
            <a:ext cx="107157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Nam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Mĩ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4286248" y="3809060"/>
            <a:ext cx="4857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con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sông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lớn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thế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giới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bồi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đắp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nên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đồng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A-ma-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dôn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Rừng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rậm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A-ma-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dôn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cánh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rừng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lớn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thế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giới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Thiên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nhiên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nơi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màu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xanh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ngút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ngàn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lá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5143512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Bờ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Tây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dãy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An-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đét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(Nam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Mĩ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)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5286388"/>
            <a:ext cx="4857752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Cảnh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chỉ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núi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cát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động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vật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vi-VN" dirty="0">
              <a:latin typeface="Arial" pitchFamily="34" charset="0"/>
              <a:ea typeface="Arial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6426007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Trung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Mĩ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628652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Bãi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biển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đẹp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thuận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lợi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ngành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du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lịch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"/>
                <a:cs typeface="Arial" pitchFamily="34" charset="0"/>
              </a:rPr>
              <a:t>biển</a:t>
            </a:r>
            <a:r>
              <a:rPr lang="en-US" dirty="0" smtClean="0"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vi-VN" dirty="0" smtClean="0">
              <a:latin typeface="Arial" pitchFamily="34" charset="0"/>
              <a:ea typeface="Arial"/>
              <a:cs typeface="Arial" pitchFamily="34" charset="0"/>
            </a:endParaRP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1142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Mĩ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uoc-do-tu-nhien-chau-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9294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560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 P</cp:lastModifiedBy>
  <cp:revision>17</cp:revision>
  <dcterms:created xsi:type="dcterms:W3CDTF">2018-02-28T15:49:03Z</dcterms:created>
  <dcterms:modified xsi:type="dcterms:W3CDTF">2023-05-07T06:14:59Z</dcterms:modified>
</cp:coreProperties>
</file>