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1" r:id="rId3"/>
    <p:sldId id="288" r:id="rId4"/>
    <p:sldId id="261" r:id="rId5"/>
    <p:sldId id="272" r:id="rId6"/>
    <p:sldId id="267" r:id="rId7"/>
    <p:sldId id="274" r:id="rId8"/>
    <p:sldId id="269" r:id="rId9"/>
    <p:sldId id="262" r:id="rId10"/>
    <p:sldId id="263" r:id="rId11"/>
    <p:sldId id="264" r:id="rId12"/>
    <p:sldId id="290" r:id="rId13"/>
    <p:sldId id="280" r:id="rId14"/>
    <p:sldId id="282" r:id="rId15"/>
    <p:sldId id="284" r:id="rId16"/>
    <p:sldId id="29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62" autoAdjust="0"/>
    <p:restoredTop sz="94660"/>
  </p:normalViewPr>
  <p:slideViewPr>
    <p:cSldViewPr>
      <p:cViewPr varScale="1">
        <p:scale>
          <a:sx n="69" d="100"/>
          <a:sy n="69" d="100"/>
        </p:scale>
        <p:origin x="-132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0ABA-E32D-4F25-87EA-59A6B59DD4A0}" type="datetimeFigureOut">
              <a:rPr lang="en-US" smtClean="0"/>
              <a:t>07-May-23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0EBA3-EFCD-4DA7-815D-D0B449B8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3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0ABA-E32D-4F25-87EA-59A6B59DD4A0}" type="datetimeFigureOut">
              <a:rPr lang="en-US" smtClean="0"/>
              <a:t>07-May-23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0EBA3-EFCD-4DA7-815D-D0B449B8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41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0ABA-E32D-4F25-87EA-59A6B59DD4A0}" type="datetimeFigureOut">
              <a:rPr lang="en-US" smtClean="0"/>
              <a:t>07-May-23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0EBA3-EFCD-4DA7-815D-D0B449B8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1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0ABA-E32D-4F25-87EA-59A6B59DD4A0}" type="datetimeFigureOut">
              <a:rPr lang="en-US" smtClean="0"/>
              <a:t>07-May-23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0EBA3-EFCD-4DA7-815D-D0B449B8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61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0ABA-E32D-4F25-87EA-59A6B59DD4A0}" type="datetimeFigureOut">
              <a:rPr lang="en-US" smtClean="0"/>
              <a:t>07-May-23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0EBA3-EFCD-4DA7-815D-D0B449B8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20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0ABA-E32D-4F25-87EA-59A6B59DD4A0}" type="datetimeFigureOut">
              <a:rPr lang="en-US" smtClean="0"/>
              <a:t>07-May-23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0EBA3-EFCD-4DA7-815D-D0B449B8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27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0ABA-E32D-4F25-87EA-59A6B59DD4A0}" type="datetimeFigureOut">
              <a:rPr lang="en-US" smtClean="0"/>
              <a:t>07-May-23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0EBA3-EFCD-4DA7-815D-D0B449B8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6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0ABA-E32D-4F25-87EA-59A6B59DD4A0}" type="datetimeFigureOut">
              <a:rPr lang="en-US" smtClean="0"/>
              <a:t>07-May-23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0EBA3-EFCD-4DA7-815D-D0B449B8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9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0ABA-E32D-4F25-87EA-59A6B59DD4A0}" type="datetimeFigureOut">
              <a:rPr lang="en-US" smtClean="0"/>
              <a:t>07-May-23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0EBA3-EFCD-4DA7-815D-D0B449B8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75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0ABA-E32D-4F25-87EA-59A6B59DD4A0}" type="datetimeFigureOut">
              <a:rPr lang="en-US" smtClean="0"/>
              <a:t>07-May-23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0EBA3-EFCD-4DA7-815D-D0B449B8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2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0ABA-E32D-4F25-87EA-59A6B59DD4A0}" type="datetimeFigureOut">
              <a:rPr lang="en-US" smtClean="0"/>
              <a:t>07-May-23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0EBA3-EFCD-4DA7-815D-D0B449B8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9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F0ABA-E32D-4F25-87EA-59A6B59DD4A0}" type="datetimeFigureOut">
              <a:rPr lang="en-US" smtClean="0"/>
              <a:t>07-May-23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0EBA3-EFCD-4DA7-815D-D0B449B8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7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Nam_anh\Downloads\Music\Dat%20Nuoc%20-%20Trong%20Tan.mp3" TargetMode="Externa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phao 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025"/>
            <a:ext cx="9296400" cy="718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9" name="AutoShape 3"/>
          <p:cNvSpPr>
            <a:spLocks noChangeArrowheads="1"/>
          </p:cNvSpPr>
          <p:nvPr/>
        </p:nvSpPr>
        <p:spPr bwMode="auto">
          <a:xfrm>
            <a:off x="304802" y="2862265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AutoShape 4"/>
          <p:cNvSpPr>
            <a:spLocks noChangeArrowheads="1"/>
          </p:cNvSpPr>
          <p:nvPr/>
        </p:nvSpPr>
        <p:spPr bwMode="auto">
          <a:xfrm>
            <a:off x="6324600" y="762000"/>
            <a:ext cx="719138" cy="719139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CC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AutoShape 5"/>
          <p:cNvSpPr>
            <a:spLocks noChangeArrowheads="1"/>
          </p:cNvSpPr>
          <p:nvPr/>
        </p:nvSpPr>
        <p:spPr bwMode="auto">
          <a:xfrm>
            <a:off x="8120062" y="5316900"/>
            <a:ext cx="719138" cy="719139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AutoShape 6"/>
          <p:cNvSpPr>
            <a:spLocks noChangeArrowheads="1"/>
          </p:cNvSpPr>
          <p:nvPr/>
        </p:nvSpPr>
        <p:spPr bwMode="auto">
          <a:xfrm>
            <a:off x="4419600" y="2133600"/>
            <a:ext cx="719138" cy="719139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0423" name="Picture 7" descr="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543800" y="-228600"/>
            <a:ext cx="167798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4" name="WordArt 8"/>
          <p:cNvSpPr>
            <a:spLocks noChangeArrowheads="1" noChangeShapeType="1" noTextEdit="1"/>
          </p:cNvSpPr>
          <p:nvPr/>
        </p:nvSpPr>
        <p:spPr bwMode="auto">
          <a:xfrm>
            <a:off x="76200" y="95249"/>
            <a:ext cx="1676400" cy="1676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Circle">
              <a:avLst>
                <a:gd name="adj" fmla="val 11280889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.VnAristote"/>
              </a:rPr>
              <a:t>  §oµn kÕt  - Ch¨m ngoan - Häc giái</a:t>
            </a: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9900"/>
              </a:solidFill>
              <a:latin typeface=".VnAristote"/>
            </a:endParaRPr>
          </a:p>
        </p:txBody>
      </p:sp>
      <p:pic>
        <p:nvPicPr>
          <p:cNvPr id="60425" name="Picture 9" descr="7"/>
          <p:cNvPicPr>
            <a:picLocks noChangeAspect="1" noChangeArrowheads="1" noCrop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1"/>
            <a:ext cx="914400" cy="7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6" name="WordArt 10"/>
          <p:cNvSpPr>
            <a:spLocks noChangeArrowheads="1" noChangeShapeType="1" noTextEdit="1"/>
          </p:cNvSpPr>
          <p:nvPr/>
        </p:nvSpPr>
        <p:spPr bwMode="auto">
          <a:xfrm>
            <a:off x="706438" y="741363"/>
            <a:ext cx="457200" cy="228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9   10</a:t>
            </a:r>
          </a:p>
        </p:txBody>
      </p:sp>
      <p:pic>
        <p:nvPicPr>
          <p:cNvPr id="60427" name="Picture 11" descr="kinh ch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2971800"/>
            <a:ext cx="613886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9" name="WordArt 13"/>
          <p:cNvSpPr>
            <a:spLocks noChangeArrowheads="1" noChangeShapeType="1" noTextEdit="1"/>
          </p:cNvSpPr>
          <p:nvPr/>
        </p:nvSpPr>
        <p:spPr bwMode="auto">
          <a:xfrm>
            <a:off x="1969295" y="4302921"/>
            <a:ext cx="5650707" cy="156448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ập</a:t>
            </a:r>
            <a:r>
              <a:rPr lang="en-US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0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31" name="AutoShape 15"/>
          <p:cNvSpPr>
            <a:spLocks noChangeArrowheads="1"/>
          </p:cNvSpPr>
          <p:nvPr/>
        </p:nvSpPr>
        <p:spPr bwMode="auto">
          <a:xfrm>
            <a:off x="609600" y="5943600"/>
            <a:ext cx="719138" cy="719139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2" name="WordArt 16"/>
          <p:cNvSpPr>
            <a:spLocks noChangeArrowheads="1" noChangeShapeType="1" noTextEdit="1"/>
          </p:cNvSpPr>
          <p:nvPr/>
        </p:nvSpPr>
        <p:spPr bwMode="auto">
          <a:xfrm>
            <a:off x="1219200" y="1190626"/>
            <a:ext cx="6991350" cy="34099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Bodoni"/>
              </a:rPr>
              <a:t>Tr­</a:t>
            </a:r>
            <a:r>
              <a:rPr lang="en-US" sz="3600" b="1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Bodoni"/>
              </a:rPr>
              <a:t>ư</a:t>
            </a:r>
            <a:r>
              <a:rPr lang="en-US" sz="3600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Bodoni"/>
              </a:rPr>
              <a:t>êng</a:t>
            </a:r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Bodoni"/>
              </a:rPr>
              <a:t> </a:t>
            </a:r>
            <a:r>
              <a:rPr lang="en-US" sz="32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Bodoni"/>
              </a:rPr>
              <a:t>TH&amp;THCS</a:t>
            </a:r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Bodoni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48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endParaRPr lang="en-US" sz="48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WordArt 13"/>
          <p:cNvSpPr>
            <a:spLocks noChangeArrowheads="1" noChangeShapeType="1" noTextEdit="1"/>
          </p:cNvSpPr>
          <p:nvPr/>
        </p:nvSpPr>
        <p:spPr bwMode="auto">
          <a:xfrm>
            <a:off x="1969295" y="5905932"/>
            <a:ext cx="5650707" cy="79966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guyễn</a:t>
            </a:r>
            <a:r>
              <a:rPr lang="en-US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endParaRPr lang="en-US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8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3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3" dur="2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  <p:bldP spid="60420" grpId="0" animBg="1"/>
      <p:bldP spid="60421" grpId="0" animBg="1"/>
      <p:bldP spid="60422" grpId="0" animBg="1"/>
      <p:bldP spid="60424" grpId="0" animBg="1"/>
      <p:bldP spid="60426" grpId="0" animBg="1"/>
      <p:bldP spid="604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2351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3422073"/>
            <a:ext cx="4495800" cy="342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10" y="1370735"/>
            <a:ext cx="4620490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68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18" y="-1"/>
            <a:ext cx="4592782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XuyÃªn CÃ¡t BÃ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58" y="3438525"/>
            <a:ext cx="4611976" cy="341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 descr="Káº¿t quáº£ hÃ¬nh áº£nh cho nÃºi rá»«ng Viá»t Nam cÃ³ cá»t cá»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4551218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áº¿t quáº£ hÃ¬nh áº£nh cho SÃ´ng báº¡ch Äáº±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18" y="3438525"/>
            <a:ext cx="4592782" cy="341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81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642326"/>
              </p:ext>
            </p:extLst>
          </p:nvPr>
        </p:nvGraphicFramePr>
        <p:xfrm>
          <a:off x="381003" y="533400"/>
          <a:ext cx="8153401" cy="5669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3599"/>
                <a:gridCol w="1973582"/>
                <a:gridCol w="1520190"/>
                <a:gridCol w="2526030"/>
              </a:tblGrid>
              <a:tr h="17526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38375" algn="l"/>
                        </a:tabLst>
                      </a:pPr>
                      <a:r>
                        <a:rPr lang="en-US" sz="2800" dirty="0" err="1">
                          <a:effectLst/>
                        </a:rPr>
                        <a:t>Lòng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tự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hào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về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endParaRPr lang="en-US" sz="2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38375" algn="l"/>
                        </a:tabLst>
                      </a:pPr>
                      <a:r>
                        <a:rPr lang="en-US" sz="2800" dirty="0" err="1" smtClean="0">
                          <a:effectLst/>
                        </a:rPr>
                        <a:t>đất</a:t>
                      </a:r>
                      <a:r>
                        <a:rPr lang="en-US" sz="2800" dirty="0" smtClean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nước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tự</a:t>
                      </a:r>
                      <a:r>
                        <a:rPr lang="en-US" sz="2800" dirty="0">
                          <a:effectLst/>
                        </a:rPr>
                        <a:t> do.</a:t>
                      </a:r>
                      <a:endParaRPr lang="en-US" sz="28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38375" algn="l"/>
                        </a:tabLst>
                      </a:pPr>
                      <a:r>
                        <a:rPr lang="en-US" sz="2700" dirty="0" err="1">
                          <a:effectLst/>
                        </a:rPr>
                        <a:t>Lòng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tự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hào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về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truyền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thống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bất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khuất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của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dân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tộc</a:t>
                      </a:r>
                      <a:r>
                        <a:rPr lang="en-US" sz="2700" dirty="0">
                          <a:effectLst/>
                        </a:rPr>
                        <a:t>.</a:t>
                      </a:r>
                      <a:endParaRPr lang="en-US" sz="27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7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38375" algn="l"/>
                        </a:tabLst>
                      </a:pPr>
                      <a:r>
                        <a:rPr lang="en-US" sz="3200" dirty="0" err="1">
                          <a:effectLst/>
                        </a:rPr>
                        <a:t>Từ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ngữ</a:t>
                      </a:r>
                      <a:endParaRPr lang="en-US" sz="3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38375" algn="l"/>
                        </a:tabLs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ảnh</a:t>
                      </a:r>
                      <a:endParaRPr lang="en-US" sz="28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38375" algn="l"/>
                        </a:tabLst>
                      </a:pPr>
                      <a:r>
                        <a:rPr lang="en-US" sz="2800" dirty="0" err="1">
                          <a:effectLst/>
                        </a:rPr>
                        <a:t>Từ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ngữ</a:t>
                      </a:r>
                      <a:endParaRPr lang="en-US" sz="28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38375" algn="l"/>
                        </a:tabLst>
                      </a:pPr>
                      <a:r>
                        <a:rPr lang="en-US" sz="3200" dirty="0" err="1">
                          <a:effectLst/>
                        </a:rPr>
                        <a:t>Hình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ảnh</a:t>
                      </a:r>
                      <a:endParaRPr lang="en-US" sz="3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29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38375" algn="l"/>
                        </a:tabLst>
                      </a:pPr>
                      <a:r>
                        <a:rPr lang="en-US" sz="2800" dirty="0" err="1">
                          <a:effectLst/>
                        </a:rPr>
                        <a:t>Trời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xanh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đây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núi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rừng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đây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của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chúng</a:t>
                      </a:r>
                      <a:r>
                        <a:rPr lang="en-US" sz="2800" dirty="0">
                          <a:effectLst/>
                        </a:rPr>
                        <a:t> ta.</a:t>
                      </a:r>
                      <a:endParaRPr lang="en-US" sz="28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38375" algn="l"/>
                        </a:tabLst>
                      </a:pPr>
                      <a:r>
                        <a:rPr lang="en-US" sz="2700" dirty="0" err="1">
                          <a:effectLst/>
                        </a:rPr>
                        <a:t>Những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cánh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đồng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thơm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mát</a:t>
                      </a:r>
                      <a:r>
                        <a:rPr lang="en-US" sz="2700" dirty="0">
                          <a:effectLst/>
                        </a:rPr>
                        <a:t>, </a:t>
                      </a:r>
                      <a:r>
                        <a:rPr lang="en-US" sz="2700" dirty="0" err="1">
                          <a:effectLst/>
                        </a:rPr>
                        <a:t>những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ngả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đường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bát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ngát</a:t>
                      </a:r>
                      <a:r>
                        <a:rPr lang="en-US" sz="2700" dirty="0">
                          <a:effectLst/>
                        </a:rPr>
                        <a:t>, </a:t>
                      </a:r>
                      <a:r>
                        <a:rPr lang="en-US" sz="2700" dirty="0" err="1">
                          <a:effectLst/>
                        </a:rPr>
                        <a:t>những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dòng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sông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đỏ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nặng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phù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sa</a:t>
                      </a:r>
                      <a:r>
                        <a:rPr lang="en-US" sz="2700" dirty="0">
                          <a:effectLst/>
                        </a:rPr>
                        <a:t>.</a:t>
                      </a:r>
                      <a:endParaRPr lang="en-US" sz="27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38375" algn="l"/>
                        </a:tabLst>
                      </a:pPr>
                      <a:r>
                        <a:rPr lang="en-US" sz="2800" dirty="0" err="1">
                          <a:effectLst/>
                        </a:rPr>
                        <a:t>Chưa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bao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giờ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khuất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3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38375" algn="l"/>
                        </a:tabLst>
                      </a:pPr>
                      <a:r>
                        <a:rPr lang="en-US" sz="2800" dirty="0" err="1">
                          <a:effectLst/>
                        </a:rPr>
                        <a:t>Đêm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đêm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rì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rầm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trong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tiếng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đất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những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buổi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ngày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xưa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vọng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nói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về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28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032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áº¿t quáº£ hÃ¬nh áº£nh cho SÃ´ng báº¡ch Äáº±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1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286000" y="1981200"/>
            <a:ext cx="548640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 err="1"/>
              <a:t>Sáng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 </a:t>
            </a:r>
            <a:r>
              <a:rPr lang="en-US" sz="2400" dirty="0" err="1" smtClean="0"/>
              <a:t>trong</a:t>
            </a:r>
            <a:r>
              <a:rPr lang="en-US" sz="2400" b="1" dirty="0" smtClean="0">
                <a:solidFill>
                  <a:srgbClr val="FF0000"/>
                </a:solidFill>
              </a:rPr>
              <a:t> / </a:t>
            </a:r>
            <a:r>
              <a:rPr lang="en-US" sz="2400" dirty="0" err="1" smtClean="0"/>
              <a:t>như</a:t>
            </a:r>
            <a:r>
              <a:rPr lang="en-US" sz="2400" dirty="0" smtClean="0"/>
              <a:t> </a:t>
            </a:r>
            <a:r>
              <a:rPr lang="en-US" sz="2400" dirty="0" err="1"/>
              <a:t>sáng</a:t>
            </a:r>
            <a:r>
              <a:rPr lang="en-US" sz="2400" dirty="0"/>
              <a:t> </a:t>
            </a:r>
            <a:r>
              <a:rPr lang="en-US" sz="2400" u="sng" dirty="0" err="1">
                <a:solidFill>
                  <a:srgbClr val="C00000"/>
                </a:solidFill>
              </a:rPr>
              <a:t>năm</a:t>
            </a:r>
            <a:r>
              <a:rPr lang="en-US" sz="2400" u="sng" dirty="0">
                <a:solidFill>
                  <a:srgbClr val="C00000"/>
                </a:solidFill>
              </a:rPr>
              <a:t> </a:t>
            </a:r>
            <a:r>
              <a:rPr lang="en-US" sz="2400" u="sng" dirty="0" err="1">
                <a:solidFill>
                  <a:srgbClr val="C00000"/>
                </a:solidFill>
              </a:rPr>
              <a:t>xưa</a:t>
            </a:r>
            <a:r>
              <a:rPr lang="en-US" sz="2400" dirty="0"/>
              <a:t> </a:t>
            </a:r>
            <a:br>
              <a:rPr lang="en-US" sz="2400" dirty="0"/>
            </a:br>
            <a:r>
              <a:rPr lang="en-US" sz="2400" dirty="0" err="1"/>
              <a:t>Gió</a:t>
            </a:r>
            <a:r>
              <a:rPr lang="en-US" sz="2400" dirty="0"/>
              <a:t> </a:t>
            </a:r>
            <a:r>
              <a:rPr lang="en-US" sz="2400" dirty="0" err="1" smtClean="0"/>
              <a:t>thổi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thu</a:t>
            </a:r>
            <a:r>
              <a:rPr lang="en-US" sz="2400" b="1" dirty="0">
                <a:solidFill>
                  <a:srgbClr val="FF0000"/>
                </a:solidFill>
              </a:rPr>
              <a:t> / </a:t>
            </a:r>
            <a:r>
              <a:rPr lang="en-US" sz="2400" dirty="0" err="1" smtClean="0"/>
              <a:t>hương</a:t>
            </a:r>
            <a:r>
              <a:rPr lang="en-US" sz="2400" dirty="0" smtClean="0"/>
              <a:t> </a:t>
            </a:r>
            <a:r>
              <a:rPr lang="en-US" sz="2400" dirty="0" err="1"/>
              <a:t>cốm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 </a:t>
            </a:r>
            <a:br>
              <a:rPr lang="en-US" sz="2400" dirty="0"/>
            </a:b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 smtClean="0"/>
              <a:t>nhớ</a:t>
            </a:r>
            <a:r>
              <a:rPr lang="en-US" sz="2400" b="1" dirty="0">
                <a:solidFill>
                  <a:srgbClr val="FF0000"/>
                </a:solidFill>
              </a:rPr>
              <a:t> /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 </a:t>
            </a:r>
            <a:r>
              <a:rPr lang="en-US" sz="2400" dirty="0" err="1" smtClean="0"/>
              <a:t>thu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u="sng" dirty="0" err="1" smtClean="0">
                <a:solidFill>
                  <a:srgbClr val="C00000"/>
                </a:solidFill>
              </a:rPr>
              <a:t>đã</a:t>
            </a:r>
            <a:r>
              <a:rPr lang="en-US" sz="2400" u="sng" dirty="0" smtClean="0">
                <a:solidFill>
                  <a:srgbClr val="C00000"/>
                </a:solidFill>
              </a:rPr>
              <a:t> </a:t>
            </a:r>
            <a:r>
              <a:rPr lang="en-US" sz="2400" u="sng" dirty="0" err="1">
                <a:solidFill>
                  <a:srgbClr val="C00000"/>
                </a:solidFill>
              </a:rPr>
              <a:t>xa</a:t>
            </a:r>
            <a:r>
              <a:rPr lang="en-US" sz="2400" u="sng" dirty="0">
                <a:solidFill>
                  <a:srgbClr val="C00000"/>
                </a:solidFill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400" dirty="0" err="1" smtClean="0"/>
              <a:t>Sáng</a:t>
            </a:r>
            <a:r>
              <a:rPr lang="en-US" sz="2400" dirty="0" smtClean="0"/>
              <a:t> </a:t>
            </a:r>
            <a:r>
              <a:rPr lang="en-US" sz="2400" dirty="0" err="1"/>
              <a:t>chớm</a:t>
            </a:r>
            <a:r>
              <a:rPr lang="en-US" sz="2400" dirty="0"/>
              <a:t> </a:t>
            </a:r>
            <a:r>
              <a:rPr lang="en-US" sz="2400" dirty="0" err="1" smtClean="0"/>
              <a:t>lạnh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/>
              <a:t>lòng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 </a:t>
            </a:r>
            <a:br>
              <a:rPr lang="en-US" sz="2400" dirty="0"/>
            </a:b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phố</a:t>
            </a:r>
            <a:r>
              <a:rPr lang="en-US" sz="2400" dirty="0"/>
              <a:t> </a:t>
            </a:r>
            <a:r>
              <a:rPr lang="en-US" sz="2400" u="sng" dirty="0" err="1" smtClean="0">
                <a:solidFill>
                  <a:srgbClr val="C00000"/>
                </a:solidFill>
              </a:rPr>
              <a:t>dài</a:t>
            </a:r>
            <a:r>
              <a:rPr lang="en-US" sz="2400" b="1" dirty="0">
                <a:solidFill>
                  <a:srgbClr val="FF0000"/>
                </a:solidFill>
              </a:rPr>
              <a:t> / </a:t>
            </a:r>
            <a:r>
              <a:rPr lang="en-US" sz="2400" u="sng" dirty="0" err="1" smtClean="0">
                <a:solidFill>
                  <a:srgbClr val="C00000"/>
                </a:solidFill>
              </a:rPr>
              <a:t>xao</a:t>
            </a:r>
            <a:r>
              <a:rPr lang="en-US" sz="2400" u="sng" dirty="0" smtClean="0">
                <a:solidFill>
                  <a:srgbClr val="C00000"/>
                </a:solidFill>
              </a:rPr>
              <a:t> </a:t>
            </a:r>
            <a:r>
              <a:rPr lang="en-US" sz="2400" u="sng" dirty="0" err="1">
                <a:solidFill>
                  <a:srgbClr val="C00000"/>
                </a:solidFill>
              </a:rPr>
              <a:t>xác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/>
              <a:t>hơi</a:t>
            </a:r>
            <a:r>
              <a:rPr lang="en-US" sz="2400" dirty="0"/>
              <a:t> may </a:t>
            </a:r>
            <a:br>
              <a:rPr lang="en-US" sz="2400" dirty="0"/>
            </a:b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 smtClean="0"/>
              <a:t>đi</a:t>
            </a:r>
            <a:r>
              <a:rPr lang="en-US" sz="2400" b="1" dirty="0">
                <a:solidFill>
                  <a:srgbClr val="FF0000"/>
                </a:solidFill>
              </a:rPr>
              <a:t> / </a:t>
            </a:r>
            <a:r>
              <a:rPr lang="en-US" sz="2400" dirty="0" err="1" smtClean="0"/>
              <a:t>đầu</a:t>
            </a:r>
            <a:r>
              <a:rPr lang="en-US" sz="2400" dirty="0" smtClean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ngoảnh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 </a:t>
            </a:r>
            <a:br>
              <a:rPr lang="en-US" sz="2400" dirty="0"/>
            </a:b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 smtClean="0"/>
              <a:t>lưng</a:t>
            </a:r>
            <a:r>
              <a:rPr lang="en-US" sz="2400" b="1" dirty="0">
                <a:solidFill>
                  <a:srgbClr val="FF0000"/>
                </a:solidFill>
              </a:rPr>
              <a:t> / </a:t>
            </a:r>
            <a:r>
              <a:rPr lang="en-US" sz="2400" dirty="0" err="1" smtClean="0"/>
              <a:t>thềm</a:t>
            </a:r>
            <a:r>
              <a:rPr lang="en-US" sz="2400" dirty="0" smtClean="0"/>
              <a:t> </a:t>
            </a:r>
            <a:r>
              <a:rPr lang="en-US" sz="2400" dirty="0" err="1" smtClean="0"/>
              <a:t>nắng</a:t>
            </a:r>
            <a:r>
              <a:rPr lang="en-US" sz="2400" b="1" dirty="0">
                <a:solidFill>
                  <a:srgbClr val="FF0000"/>
                </a:solidFill>
              </a:rPr>
              <a:t> / </a:t>
            </a:r>
            <a:r>
              <a:rPr lang="en-US" sz="2400" dirty="0" err="1" smtClean="0"/>
              <a:t>lá</a:t>
            </a:r>
            <a:r>
              <a:rPr lang="en-US" sz="2400" dirty="0" smtClean="0"/>
              <a:t> </a:t>
            </a:r>
            <a:r>
              <a:rPr lang="en-US" sz="2400" dirty="0" err="1"/>
              <a:t>rơi</a:t>
            </a:r>
            <a:r>
              <a:rPr lang="en-US" sz="2400" dirty="0"/>
              <a:t> </a:t>
            </a:r>
            <a:r>
              <a:rPr lang="en-US" sz="2400" dirty="0" err="1"/>
              <a:t>đầy</a:t>
            </a:r>
            <a:r>
              <a:rPr lang="en-US" sz="2400" dirty="0"/>
              <a:t>.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505200" y="304801"/>
            <a:ext cx="4572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                           </a:t>
            </a:r>
            <a:endParaRPr lang="en-US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38600" y="914400"/>
            <a:ext cx="152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 </a:t>
            </a:r>
            <a:r>
              <a:rPr lang="en-US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Trích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90600" y="1519537"/>
            <a:ext cx="152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002060"/>
                </a:solidFill>
              </a:rPr>
              <a:t>Đoạn</a:t>
            </a:r>
            <a:r>
              <a:rPr lang="en-US" sz="2400" b="1" dirty="0" smtClean="0">
                <a:solidFill>
                  <a:srgbClr val="002060"/>
                </a:solidFill>
              </a:rPr>
              <a:t> 1: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4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2800" y="35929"/>
            <a:ext cx="4572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                           </a:t>
            </a:r>
            <a:endParaRPr lang="en-US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10000" y="580696"/>
            <a:ext cx="152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 </a:t>
            </a:r>
            <a:r>
              <a:rPr lang="en-US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Trích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90600" y="947410"/>
            <a:ext cx="152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002060"/>
                </a:solidFill>
              </a:rPr>
              <a:t>Đoạn</a:t>
            </a:r>
            <a:r>
              <a:rPr lang="en-US" sz="2400" b="1" dirty="0" smtClean="0">
                <a:solidFill>
                  <a:srgbClr val="002060"/>
                </a:solidFill>
              </a:rPr>
              <a:t> 2: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445327" y="1216911"/>
            <a:ext cx="6019800" cy="540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300" dirty="0" err="1"/>
              <a:t>Mùa</a:t>
            </a:r>
            <a:r>
              <a:rPr lang="en-US" sz="2300" dirty="0"/>
              <a:t> </a:t>
            </a:r>
            <a:r>
              <a:rPr lang="en-US" sz="2300" dirty="0" err="1"/>
              <a:t>thu</a:t>
            </a:r>
            <a:r>
              <a:rPr lang="en-US" sz="2300" dirty="0"/>
              <a:t> nay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u="sng" dirty="0" err="1">
                <a:solidFill>
                  <a:srgbClr val="C00000"/>
                </a:solidFill>
              </a:rPr>
              <a:t>khác</a:t>
            </a:r>
            <a:r>
              <a:rPr lang="en-US" sz="2300" u="sng" dirty="0">
                <a:solidFill>
                  <a:srgbClr val="C00000"/>
                </a:solidFill>
              </a:rPr>
              <a:t> </a:t>
            </a:r>
            <a:r>
              <a:rPr lang="en-US" sz="2300" u="sng" dirty="0" err="1">
                <a:solidFill>
                  <a:srgbClr val="C00000"/>
                </a:solidFill>
              </a:rPr>
              <a:t>rồi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Tôi</a:t>
            </a:r>
            <a:r>
              <a:rPr lang="en-US" sz="2300" dirty="0"/>
              <a:t> </a:t>
            </a:r>
            <a:r>
              <a:rPr lang="en-US" sz="2300" dirty="0" err="1"/>
              <a:t>đứng</a:t>
            </a:r>
            <a:r>
              <a:rPr lang="en-US" sz="2300" dirty="0"/>
              <a:t> </a:t>
            </a:r>
            <a:r>
              <a:rPr lang="en-US" sz="2300" dirty="0" err="1" smtClean="0"/>
              <a:t>vui</a:t>
            </a:r>
            <a:r>
              <a:rPr lang="en-US" sz="2300" b="1" dirty="0"/>
              <a:t> </a:t>
            </a:r>
            <a:r>
              <a:rPr lang="en-US" sz="2300" dirty="0" err="1" smtClean="0"/>
              <a:t>nghe</a:t>
            </a:r>
            <a:r>
              <a:rPr lang="en-US" sz="2300" b="1" dirty="0" smtClean="0"/>
              <a:t> </a:t>
            </a:r>
            <a:r>
              <a:rPr lang="en-US" sz="2300" b="1" dirty="0">
                <a:solidFill>
                  <a:srgbClr val="FF0000"/>
                </a:solidFill>
              </a:rPr>
              <a:t>/ </a:t>
            </a:r>
            <a:r>
              <a:rPr lang="en-US" sz="2300" dirty="0" err="1" smtClean="0"/>
              <a:t>giữa</a:t>
            </a:r>
            <a:r>
              <a:rPr lang="en-US" sz="2300" dirty="0" smtClean="0"/>
              <a:t> </a:t>
            </a:r>
            <a:r>
              <a:rPr lang="en-US" sz="2300" dirty="0" err="1"/>
              <a:t>núi</a:t>
            </a:r>
            <a:r>
              <a:rPr lang="en-US" sz="2300" dirty="0"/>
              <a:t> </a:t>
            </a:r>
            <a:r>
              <a:rPr lang="en-US" sz="2300" dirty="0" err="1"/>
              <a:t>đồi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Gió</a:t>
            </a:r>
            <a:r>
              <a:rPr lang="en-US" sz="2300" dirty="0"/>
              <a:t> </a:t>
            </a:r>
            <a:r>
              <a:rPr lang="en-US" sz="2300" dirty="0" err="1"/>
              <a:t>thổi</a:t>
            </a:r>
            <a:r>
              <a:rPr lang="en-US" sz="2300" b="1" dirty="0">
                <a:solidFill>
                  <a:srgbClr val="FF0000"/>
                </a:solidFill>
              </a:rPr>
              <a:t> / </a:t>
            </a:r>
            <a:r>
              <a:rPr lang="en-US" sz="2300" dirty="0" err="1"/>
              <a:t>rừng</a:t>
            </a:r>
            <a:r>
              <a:rPr lang="en-US" sz="2300" dirty="0"/>
              <a:t> </a:t>
            </a:r>
            <a:r>
              <a:rPr lang="en-US" sz="2300" dirty="0" err="1"/>
              <a:t>tre</a:t>
            </a:r>
            <a:r>
              <a:rPr lang="en-US" sz="2300" dirty="0"/>
              <a:t> </a:t>
            </a:r>
            <a:r>
              <a:rPr lang="en-US" sz="2300" u="sng" dirty="0" err="1">
                <a:solidFill>
                  <a:srgbClr val="C00000"/>
                </a:solidFill>
              </a:rPr>
              <a:t>phấp</a:t>
            </a:r>
            <a:r>
              <a:rPr lang="en-US" sz="2300" u="sng" dirty="0">
                <a:solidFill>
                  <a:srgbClr val="C00000"/>
                </a:solidFill>
              </a:rPr>
              <a:t> </a:t>
            </a:r>
            <a:r>
              <a:rPr lang="en-US" sz="2300" u="sng" dirty="0" err="1" smtClean="0">
                <a:solidFill>
                  <a:srgbClr val="C00000"/>
                </a:solidFill>
              </a:rPr>
              <a:t>phới</a:t>
            </a:r>
            <a:r>
              <a:rPr lang="en-US" sz="2300" dirty="0"/>
              <a:t/>
            </a:r>
            <a:br>
              <a:rPr lang="en-US" sz="2300" dirty="0"/>
            </a:br>
            <a:r>
              <a:rPr lang="en-US" sz="2300" dirty="0" err="1"/>
              <a:t>Trời</a:t>
            </a:r>
            <a:r>
              <a:rPr lang="en-US" sz="2300" dirty="0"/>
              <a:t> </a:t>
            </a:r>
            <a:r>
              <a:rPr lang="en-US" sz="2300" dirty="0" err="1"/>
              <a:t>thu</a:t>
            </a:r>
            <a:r>
              <a:rPr lang="en-US" sz="2300" dirty="0"/>
              <a:t> </a:t>
            </a:r>
            <a:r>
              <a:rPr lang="en-US" sz="2300" u="sng" dirty="0" err="1">
                <a:solidFill>
                  <a:srgbClr val="C00000"/>
                </a:solidFill>
              </a:rPr>
              <a:t>thay</a:t>
            </a:r>
            <a:r>
              <a:rPr lang="en-US" sz="2300" u="sng" dirty="0">
                <a:solidFill>
                  <a:srgbClr val="C00000"/>
                </a:solidFill>
              </a:rPr>
              <a:t> </a:t>
            </a:r>
            <a:r>
              <a:rPr lang="en-US" sz="2300" u="sng" dirty="0" err="1">
                <a:solidFill>
                  <a:srgbClr val="C00000"/>
                </a:solidFill>
              </a:rPr>
              <a:t>áo</a:t>
            </a:r>
            <a:r>
              <a:rPr lang="en-US" sz="2300" u="sng" dirty="0">
                <a:solidFill>
                  <a:srgbClr val="C00000"/>
                </a:solidFill>
              </a:rPr>
              <a:t> </a:t>
            </a:r>
            <a:r>
              <a:rPr lang="en-US" sz="2300" u="sng" dirty="0" err="1" smtClean="0">
                <a:solidFill>
                  <a:srgbClr val="C00000"/>
                </a:solidFill>
              </a:rPr>
              <a:t>mới</a:t>
            </a:r>
            <a:r>
              <a:rPr lang="en-US" sz="2300" u="sng" dirty="0">
                <a:solidFill>
                  <a:srgbClr val="C00000"/>
                </a:solidFill>
              </a:rPr>
              <a:t/>
            </a:r>
            <a:br>
              <a:rPr lang="en-US" sz="2300" u="sng" dirty="0">
                <a:solidFill>
                  <a:srgbClr val="C00000"/>
                </a:solidFill>
              </a:rPr>
            </a:br>
            <a:r>
              <a:rPr lang="en-US" sz="2300" u="sng" dirty="0" err="1">
                <a:solidFill>
                  <a:srgbClr val="C00000"/>
                </a:solidFill>
              </a:rPr>
              <a:t>Trong</a:t>
            </a:r>
            <a:r>
              <a:rPr lang="en-US" sz="2300" u="sng" dirty="0">
                <a:solidFill>
                  <a:srgbClr val="C00000"/>
                </a:solidFill>
              </a:rPr>
              <a:t> </a:t>
            </a:r>
            <a:r>
              <a:rPr lang="en-US" sz="2300" u="sng" dirty="0" err="1">
                <a:solidFill>
                  <a:srgbClr val="C00000"/>
                </a:solidFill>
              </a:rPr>
              <a:t>biếc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/>
              <a:t>nói</a:t>
            </a:r>
            <a:r>
              <a:rPr lang="en-US" sz="2300" dirty="0"/>
              <a:t> </a:t>
            </a:r>
            <a:r>
              <a:rPr lang="en-US" sz="2300" dirty="0" err="1"/>
              <a:t>cười</a:t>
            </a:r>
            <a:r>
              <a:rPr lang="en-US" sz="2300" dirty="0"/>
              <a:t> </a:t>
            </a:r>
            <a:r>
              <a:rPr lang="en-US" sz="2300" dirty="0" err="1"/>
              <a:t>thiết</a:t>
            </a:r>
            <a:r>
              <a:rPr lang="en-US" sz="2300" dirty="0"/>
              <a:t> </a:t>
            </a:r>
            <a:r>
              <a:rPr lang="en-US" sz="2300" dirty="0" err="1"/>
              <a:t>tha</a:t>
            </a:r>
            <a:r>
              <a:rPr lang="en-US" sz="2300" dirty="0"/>
              <a:t>. </a:t>
            </a:r>
            <a:endParaRPr lang="en-US" sz="2300" dirty="0" smtClean="0"/>
          </a:p>
          <a:p>
            <a:pPr>
              <a:spcBef>
                <a:spcPct val="50000"/>
              </a:spcBef>
            </a:pPr>
            <a:r>
              <a:rPr lang="en-US" sz="2300" dirty="0" err="1" smtClean="0"/>
              <a:t>Trời</a:t>
            </a:r>
            <a:r>
              <a:rPr lang="en-US" sz="2300" dirty="0" smtClean="0"/>
              <a:t> </a:t>
            </a:r>
            <a:r>
              <a:rPr lang="en-US" sz="2300" dirty="0" err="1"/>
              <a:t>xanh</a:t>
            </a:r>
            <a:r>
              <a:rPr lang="en-US" sz="2300" dirty="0"/>
              <a:t> </a:t>
            </a:r>
            <a:r>
              <a:rPr lang="en-US" sz="2300" u="sng" dirty="0" err="1">
                <a:solidFill>
                  <a:srgbClr val="C00000"/>
                </a:solidFill>
              </a:rPr>
              <a:t>đây</a:t>
            </a:r>
            <a:r>
              <a:rPr lang="en-US" sz="2300" dirty="0"/>
              <a:t> </a:t>
            </a:r>
            <a:r>
              <a:rPr lang="en-US" sz="2300" b="1" dirty="0" smtClean="0">
                <a:solidFill>
                  <a:srgbClr val="FF0000"/>
                </a:solidFill>
              </a:rPr>
              <a:t>/ </a:t>
            </a:r>
            <a:r>
              <a:rPr lang="en-US" sz="2300" dirty="0" err="1" smtClean="0"/>
              <a:t>là</a:t>
            </a:r>
            <a:r>
              <a:rPr lang="en-US" sz="2300" dirty="0" smtClean="0"/>
              <a:t> </a:t>
            </a:r>
            <a:r>
              <a:rPr lang="en-US" sz="2300" u="sng" dirty="0" err="1">
                <a:solidFill>
                  <a:srgbClr val="C00000"/>
                </a:solidFill>
              </a:rPr>
              <a:t>của</a:t>
            </a:r>
            <a:r>
              <a:rPr lang="en-US" sz="2300" u="sng" dirty="0">
                <a:solidFill>
                  <a:srgbClr val="C00000"/>
                </a:solidFill>
              </a:rPr>
              <a:t> </a:t>
            </a:r>
            <a:r>
              <a:rPr lang="en-US" sz="2300" u="sng" dirty="0" err="1">
                <a:solidFill>
                  <a:srgbClr val="C00000"/>
                </a:solidFill>
              </a:rPr>
              <a:t>chúng</a:t>
            </a:r>
            <a:r>
              <a:rPr lang="en-US" sz="2300" u="sng" dirty="0">
                <a:solidFill>
                  <a:srgbClr val="C00000"/>
                </a:solidFill>
              </a:rPr>
              <a:t> ta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Núi</a:t>
            </a:r>
            <a:r>
              <a:rPr lang="en-US" sz="2300" dirty="0"/>
              <a:t> </a:t>
            </a:r>
            <a:r>
              <a:rPr lang="en-US" sz="2300" dirty="0" err="1"/>
              <a:t>rừng</a:t>
            </a:r>
            <a:r>
              <a:rPr lang="en-US" sz="2300" dirty="0"/>
              <a:t> </a:t>
            </a:r>
            <a:r>
              <a:rPr lang="en-US" sz="2300" u="sng" dirty="0" err="1">
                <a:solidFill>
                  <a:srgbClr val="C00000"/>
                </a:solidFill>
              </a:rPr>
              <a:t>đây</a:t>
            </a:r>
            <a:r>
              <a:rPr lang="en-US" sz="2300" dirty="0"/>
              <a:t> </a:t>
            </a:r>
            <a:r>
              <a:rPr lang="en-US" sz="2300" b="1" dirty="0" smtClean="0">
                <a:solidFill>
                  <a:srgbClr val="FF0000"/>
                </a:solidFill>
              </a:rPr>
              <a:t>/ </a:t>
            </a:r>
            <a:r>
              <a:rPr lang="en-US" sz="2300" dirty="0" err="1" smtClean="0"/>
              <a:t>là</a:t>
            </a:r>
            <a:r>
              <a:rPr lang="en-US" sz="2300" dirty="0" smtClean="0"/>
              <a:t> </a:t>
            </a:r>
            <a:r>
              <a:rPr lang="en-US" sz="2300" u="sng" dirty="0" err="1">
                <a:solidFill>
                  <a:srgbClr val="C00000"/>
                </a:solidFill>
              </a:rPr>
              <a:t>của</a:t>
            </a:r>
            <a:r>
              <a:rPr lang="en-US" sz="2300" u="sng" dirty="0">
                <a:solidFill>
                  <a:srgbClr val="C00000"/>
                </a:solidFill>
              </a:rPr>
              <a:t> </a:t>
            </a:r>
            <a:r>
              <a:rPr lang="en-US" sz="2300" u="sng" dirty="0" err="1">
                <a:solidFill>
                  <a:srgbClr val="C00000"/>
                </a:solidFill>
              </a:rPr>
              <a:t>chúng</a:t>
            </a:r>
            <a:r>
              <a:rPr lang="en-US" sz="2300" u="sng" dirty="0">
                <a:solidFill>
                  <a:srgbClr val="C00000"/>
                </a:solidFill>
              </a:rPr>
              <a:t> ta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Những</a:t>
            </a:r>
            <a:r>
              <a:rPr lang="en-US" sz="2300" dirty="0"/>
              <a:t> </a:t>
            </a:r>
            <a:r>
              <a:rPr lang="en-US" sz="2300" dirty="0" err="1"/>
              <a:t>cánh</a:t>
            </a:r>
            <a:r>
              <a:rPr lang="en-US" sz="2300" dirty="0"/>
              <a:t> </a:t>
            </a:r>
            <a:r>
              <a:rPr lang="en-US" sz="2300" dirty="0" err="1" smtClean="0"/>
              <a:t>đồng</a:t>
            </a:r>
            <a:r>
              <a:rPr lang="en-US" sz="2300" b="1" dirty="0">
                <a:solidFill>
                  <a:srgbClr val="FF0000"/>
                </a:solidFill>
              </a:rPr>
              <a:t> / </a:t>
            </a:r>
            <a:r>
              <a:rPr lang="en-US" sz="2300" u="sng" dirty="0" err="1" smtClean="0">
                <a:solidFill>
                  <a:srgbClr val="C00000"/>
                </a:solidFill>
              </a:rPr>
              <a:t>thơm</a:t>
            </a:r>
            <a:r>
              <a:rPr lang="en-US" sz="2300" u="sng" dirty="0" smtClean="0">
                <a:solidFill>
                  <a:srgbClr val="C00000"/>
                </a:solidFill>
              </a:rPr>
              <a:t> </a:t>
            </a:r>
            <a:r>
              <a:rPr lang="en-US" sz="2300" u="sng" dirty="0" err="1">
                <a:solidFill>
                  <a:srgbClr val="C00000"/>
                </a:solidFill>
              </a:rPr>
              <a:t>mát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Những</a:t>
            </a:r>
            <a:r>
              <a:rPr lang="en-US" sz="2300" dirty="0"/>
              <a:t> </a:t>
            </a:r>
            <a:r>
              <a:rPr lang="en-US" sz="2300" dirty="0" err="1"/>
              <a:t>ngả</a:t>
            </a:r>
            <a:r>
              <a:rPr lang="en-US" sz="2300" dirty="0"/>
              <a:t> </a:t>
            </a:r>
            <a:r>
              <a:rPr lang="en-US" sz="2300" dirty="0" err="1" smtClean="0"/>
              <a:t>đường</a:t>
            </a:r>
            <a:r>
              <a:rPr lang="en-US" sz="2300" b="1" dirty="0">
                <a:solidFill>
                  <a:srgbClr val="FF0000"/>
                </a:solidFill>
              </a:rPr>
              <a:t> / </a:t>
            </a:r>
            <a:r>
              <a:rPr lang="en-US" sz="2300" u="sng" dirty="0" err="1" smtClean="0">
                <a:solidFill>
                  <a:srgbClr val="C00000"/>
                </a:solidFill>
              </a:rPr>
              <a:t>bát</a:t>
            </a:r>
            <a:r>
              <a:rPr lang="en-US" sz="2300" u="sng" dirty="0" smtClean="0">
                <a:solidFill>
                  <a:srgbClr val="C00000"/>
                </a:solidFill>
              </a:rPr>
              <a:t> </a:t>
            </a:r>
            <a:r>
              <a:rPr lang="en-US" sz="2300" u="sng" dirty="0" err="1">
                <a:solidFill>
                  <a:srgbClr val="C00000"/>
                </a:solidFill>
              </a:rPr>
              <a:t>ngát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Những</a:t>
            </a:r>
            <a:r>
              <a:rPr lang="en-US" sz="2300" dirty="0"/>
              <a:t> </a:t>
            </a:r>
            <a:r>
              <a:rPr lang="en-US" sz="2300" dirty="0" err="1"/>
              <a:t>dòng</a:t>
            </a:r>
            <a:r>
              <a:rPr lang="en-US" sz="2300" dirty="0"/>
              <a:t> </a:t>
            </a:r>
            <a:r>
              <a:rPr lang="en-US" sz="2300" dirty="0" err="1" smtClean="0"/>
              <a:t>sông</a:t>
            </a:r>
            <a:r>
              <a:rPr lang="en-US" sz="2300" b="1" dirty="0">
                <a:solidFill>
                  <a:srgbClr val="FF0000"/>
                </a:solidFill>
              </a:rPr>
              <a:t> / </a:t>
            </a:r>
            <a:r>
              <a:rPr lang="en-US" sz="2300" u="sng" dirty="0" err="1" smtClean="0">
                <a:solidFill>
                  <a:srgbClr val="C00000"/>
                </a:solidFill>
              </a:rPr>
              <a:t>đỏ</a:t>
            </a:r>
            <a:r>
              <a:rPr lang="en-US" sz="2300" u="sng" dirty="0" smtClean="0">
                <a:solidFill>
                  <a:srgbClr val="C00000"/>
                </a:solidFill>
              </a:rPr>
              <a:t> </a:t>
            </a:r>
            <a:r>
              <a:rPr lang="en-US" sz="2300" u="sng" dirty="0" err="1">
                <a:solidFill>
                  <a:srgbClr val="C00000"/>
                </a:solidFill>
              </a:rPr>
              <a:t>nặng</a:t>
            </a:r>
            <a:r>
              <a:rPr lang="en-US" sz="2300" dirty="0"/>
              <a:t> </a:t>
            </a:r>
            <a:r>
              <a:rPr lang="en-US" sz="2300" dirty="0" err="1"/>
              <a:t>phù</a:t>
            </a:r>
            <a:r>
              <a:rPr lang="en-US" sz="2300" dirty="0"/>
              <a:t> </a:t>
            </a:r>
            <a:r>
              <a:rPr lang="en-US" sz="2300" dirty="0" err="1"/>
              <a:t>sa</a:t>
            </a:r>
            <a:r>
              <a:rPr lang="en-US" sz="2300" dirty="0"/>
              <a:t>. </a:t>
            </a:r>
          </a:p>
          <a:p>
            <a:pPr>
              <a:spcBef>
                <a:spcPct val="50000"/>
              </a:spcBef>
            </a:pPr>
            <a:r>
              <a:rPr lang="en-US" sz="2300" dirty="0" err="1" smtClean="0"/>
              <a:t>Nước</a:t>
            </a:r>
            <a:r>
              <a:rPr lang="en-US" sz="2300" dirty="0" smtClean="0"/>
              <a:t> </a:t>
            </a:r>
            <a:r>
              <a:rPr lang="en-US" sz="2300" dirty="0" err="1"/>
              <a:t>chúng</a:t>
            </a:r>
            <a:r>
              <a:rPr lang="en-US" sz="2300" dirty="0"/>
              <a:t> ta, </a:t>
            </a:r>
            <a:br>
              <a:rPr lang="en-US" sz="2300" dirty="0"/>
            </a:br>
            <a:r>
              <a:rPr lang="en-US" sz="2300" dirty="0" err="1"/>
              <a:t>Nước</a:t>
            </a:r>
            <a:r>
              <a:rPr lang="en-US" sz="2300" dirty="0"/>
              <a:t> </a:t>
            </a:r>
            <a:r>
              <a:rPr lang="en-US" sz="2300" dirty="0" err="1"/>
              <a:t>những</a:t>
            </a:r>
            <a:r>
              <a:rPr lang="en-US" sz="2300" dirty="0"/>
              <a:t> </a:t>
            </a:r>
            <a:r>
              <a:rPr lang="en-US" sz="2300" dirty="0" err="1" smtClean="0"/>
              <a:t>người</a:t>
            </a:r>
            <a:r>
              <a:rPr lang="en-US" sz="2300" b="1" dirty="0">
                <a:solidFill>
                  <a:srgbClr val="FF0000"/>
                </a:solidFill>
              </a:rPr>
              <a:t> / </a:t>
            </a:r>
            <a:r>
              <a:rPr lang="en-US" sz="2300" u="sng" dirty="0" err="1" smtClean="0">
                <a:solidFill>
                  <a:srgbClr val="C00000"/>
                </a:solidFill>
              </a:rPr>
              <a:t>chưa</a:t>
            </a:r>
            <a:r>
              <a:rPr lang="en-US" sz="2300" u="sng" dirty="0" smtClean="0">
                <a:solidFill>
                  <a:srgbClr val="C00000"/>
                </a:solidFill>
              </a:rPr>
              <a:t> </a:t>
            </a:r>
            <a:r>
              <a:rPr lang="en-US" sz="2300" u="sng" dirty="0" err="1">
                <a:solidFill>
                  <a:srgbClr val="C00000"/>
                </a:solidFill>
              </a:rPr>
              <a:t>bao</a:t>
            </a:r>
            <a:r>
              <a:rPr lang="en-US" sz="2300" u="sng" dirty="0">
                <a:solidFill>
                  <a:srgbClr val="C00000"/>
                </a:solidFill>
              </a:rPr>
              <a:t> </a:t>
            </a:r>
            <a:r>
              <a:rPr lang="en-US" sz="2300" u="sng" dirty="0" err="1">
                <a:solidFill>
                  <a:srgbClr val="C00000"/>
                </a:solidFill>
              </a:rPr>
              <a:t>giờ</a:t>
            </a:r>
            <a:r>
              <a:rPr lang="en-US" sz="2300" u="sng" dirty="0">
                <a:solidFill>
                  <a:srgbClr val="C00000"/>
                </a:solidFill>
              </a:rPr>
              <a:t> </a:t>
            </a:r>
            <a:r>
              <a:rPr lang="en-US" sz="2300" u="sng" dirty="0" err="1">
                <a:solidFill>
                  <a:srgbClr val="C00000"/>
                </a:solidFill>
              </a:rPr>
              <a:t>khuất</a:t>
            </a:r>
            <a:r>
              <a:rPr lang="en-US" sz="2300" u="sng" dirty="0">
                <a:solidFill>
                  <a:srgbClr val="C00000"/>
                </a:solidFill>
              </a:rPr>
              <a:t> </a:t>
            </a:r>
            <a:br>
              <a:rPr lang="en-US" sz="2300" u="sng" dirty="0">
                <a:solidFill>
                  <a:srgbClr val="C00000"/>
                </a:solidFill>
              </a:rPr>
            </a:br>
            <a:r>
              <a:rPr lang="en-US" sz="2300" dirty="0" err="1"/>
              <a:t>Ðêm</a:t>
            </a:r>
            <a:r>
              <a:rPr lang="en-US" sz="2300" dirty="0"/>
              <a:t> </a:t>
            </a:r>
            <a:r>
              <a:rPr lang="en-US" sz="2300" dirty="0" err="1" smtClean="0"/>
              <a:t>đêm</a:t>
            </a:r>
            <a:r>
              <a:rPr lang="en-US" sz="2300" b="1" dirty="0">
                <a:solidFill>
                  <a:srgbClr val="FF0000"/>
                </a:solidFill>
              </a:rPr>
              <a:t> / </a:t>
            </a:r>
            <a:r>
              <a:rPr lang="en-US" sz="2300" u="sng" dirty="0" err="1" smtClean="0">
                <a:solidFill>
                  <a:srgbClr val="C00000"/>
                </a:solidFill>
              </a:rPr>
              <a:t>rì</a:t>
            </a:r>
            <a:r>
              <a:rPr lang="en-US" sz="2300" u="sng" dirty="0" smtClean="0">
                <a:solidFill>
                  <a:srgbClr val="C00000"/>
                </a:solidFill>
              </a:rPr>
              <a:t> </a:t>
            </a:r>
            <a:r>
              <a:rPr lang="en-US" sz="2300" u="sng" dirty="0" err="1">
                <a:solidFill>
                  <a:srgbClr val="C00000"/>
                </a:solidFill>
              </a:rPr>
              <a:t>rầm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  <a:r>
              <a:rPr lang="en-US" sz="2300" dirty="0" err="1"/>
              <a:t>trong</a:t>
            </a:r>
            <a:r>
              <a:rPr lang="en-US" sz="2300" dirty="0"/>
              <a:t> </a:t>
            </a:r>
            <a:r>
              <a:rPr lang="en-US" sz="2300" dirty="0" err="1"/>
              <a:t>tiếng</a:t>
            </a:r>
            <a:r>
              <a:rPr lang="en-US" sz="2300" dirty="0"/>
              <a:t> </a:t>
            </a:r>
            <a:r>
              <a:rPr lang="en-US" sz="2300" dirty="0" err="1"/>
              <a:t>đất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Những</a:t>
            </a:r>
            <a:r>
              <a:rPr lang="en-US" sz="2300" dirty="0"/>
              <a:t> </a:t>
            </a:r>
            <a:r>
              <a:rPr lang="en-US" sz="2300" dirty="0" err="1"/>
              <a:t>buổi</a:t>
            </a:r>
            <a:r>
              <a:rPr lang="en-US" sz="2300" dirty="0"/>
              <a:t> </a:t>
            </a:r>
            <a:r>
              <a:rPr lang="en-US" sz="2300" dirty="0" err="1"/>
              <a:t>ngày</a:t>
            </a:r>
            <a:r>
              <a:rPr lang="en-US" sz="2300" dirty="0"/>
              <a:t> </a:t>
            </a:r>
            <a:r>
              <a:rPr lang="en-US" sz="2300" dirty="0" err="1" smtClean="0"/>
              <a:t>xưa</a:t>
            </a:r>
            <a:r>
              <a:rPr lang="en-US" sz="2300" b="1" dirty="0">
                <a:solidFill>
                  <a:srgbClr val="FF0000"/>
                </a:solidFill>
              </a:rPr>
              <a:t> / </a:t>
            </a:r>
            <a:r>
              <a:rPr lang="en-US" sz="2300" dirty="0" err="1" smtClean="0"/>
              <a:t>vọng</a:t>
            </a:r>
            <a:r>
              <a:rPr lang="en-US" sz="2300" dirty="0" smtClean="0"/>
              <a:t> </a:t>
            </a:r>
            <a:r>
              <a:rPr lang="en-US" sz="2300" dirty="0" err="1"/>
              <a:t>nói</a:t>
            </a:r>
            <a:r>
              <a:rPr lang="en-US" sz="2300" dirty="0"/>
              <a:t> </a:t>
            </a:r>
            <a:r>
              <a:rPr lang="en-US" sz="2300" dirty="0" err="1"/>
              <a:t>về</a:t>
            </a:r>
            <a:r>
              <a:rPr lang="en-US" sz="2300" dirty="0" smtClean="0"/>
              <a:t>.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62609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F171-2380-43D6-AA85-B64B68C26FF6}" type="datetime13">
              <a:rPr lang="en-US"/>
              <a:pPr/>
              <a:t>12:42:56 PM</a:t>
            </a:fld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Giao an Van 7, Le Van Binh</a:t>
            </a:r>
          </a:p>
        </p:txBody>
      </p:sp>
      <p:pic>
        <p:nvPicPr>
          <p:cNvPr id="133124" name="Picture 4" descr="fl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3125" name="WordArt 5"/>
          <p:cNvSpPr>
            <a:spLocks noChangeArrowheads="1" noChangeShapeType="1" noTextEdit="1"/>
          </p:cNvSpPr>
          <p:nvPr/>
        </p:nvSpPr>
        <p:spPr bwMode="auto">
          <a:xfrm>
            <a:off x="1066800" y="4038600"/>
            <a:ext cx="7239000" cy="2362200"/>
          </a:xfrm>
          <a:prstGeom prst="rect">
            <a:avLst/>
          </a:prstGeom>
        </p:spPr>
        <p:txBody>
          <a:bodyPr wrap="none" fromWordArt="1">
            <a:prstTxWarp prst="textButton">
              <a:avLst/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ahoma"/>
                <a:ea typeface="Tahoma"/>
                <a:cs typeface="Tahoma"/>
              </a:rPr>
              <a:t>XIN CHÂN THÀNH CẢM ƠN.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ahoma"/>
              <a:ea typeface="Tahoma"/>
              <a:cs typeface="Tahoma"/>
            </a:endParaRPr>
          </a:p>
        </p:txBody>
      </p:sp>
      <p:pic>
        <p:nvPicPr>
          <p:cNvPr id="133126" name="Picture 6" descr="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78471" flipH="1">
            <a:off x="2469513" y="1675828"/>
            <a:ext cx="1475069" cy="1414245"/>
          </a:xfrm>
          <a:prstGeom prst="rect">
            <a:avLst/>
          </a:prstGeom>
          <a:noFill/>
        </p:spPr>
      </p:pic>
      <p:pic>
        <p:nvPicPr>
          <p:cNvPr id="133127" name="Picture 7" descr="1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22325548">
            <a:off x="762094" y="1582109"/>
            <a:ext cx="1902969" cy="1985084"/>
          </a:xfrm>
          <a:prstGeom prst="rect">
            <a:avLst/>
          </a:prstGeom>
          <a:noFill/>
        </p:spPr>
      </p:pic>
      <p:pic>
        <p:nvPicPr>
          <p:cNvPr id="133128" name="Picture 8" descr="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800406" flipH="1">
            <a:off x="6534739" y="631023"/>
            <a:ext cx="1832784" cy="1731495"/>
          </a:xfrm>
          <a:prstGeom prst="rect">
            <a:avLst/>
          </a:prstGeom>
          <a:noFill/>
        </p:spPr>
      </p:pic>
      <p:pic>
        <p:nvPicPr>
          <p:cNvPr id="9" name="Picture 7" descr="1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22325548">
            <a:off x="4946147" y="484899"/>
            <a:ext cx="1902969" cy="2051421"/>
          </a:xfrm>
          <a:prstGeom prst="rect">
            <a:avLst/>
          </a:prstGeom>
          <a:noFill/>
        </p:spPr>
      </p:pic>
      <p:pic>
        <p:nvPicPr>
          <p:cNvPr id="10" name="Dat Nuoc - Trong T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0" y="304800"/>
            <a:ext cx="23622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97741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0" tmFilter="0, 0; .2, .5; .8, .5; 1, 0"/>
                                        <p:tgtEl>
                                          <p:spTgt spid="133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0" autoRev="1" fill="hold"/>
                                        <p:tgtEl>
                                          <p:spTgt spid="133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464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39" dur="3464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3125" grpId="0"/>
      <p:bldP spid="13312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ẢI PHÓNG ĐIỆN BIÊN - ĐỖ NHUẬN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57151"/>
            <a:ext cx="89916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8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dirty="0" err="1" smtClean="0">
                <a:solidFill>
                  <a:srgbClr val="C00000"/>
                </a:solidFill>
              </a:rPr>
              <a:t>Nội</a:t>
            </a:r>
            <a:r>
              <a:rPr lang="en-US" sz="3600" b="1" dirty="0" smtClean="0">
                <a:solidFill>
                  <a:srgbClr val="C00000"/>
                </a:solidFill>
              </a:rPr>
              <a:t> dung </a:t>
            </a:r>
            <a:r>
              <a:rPr lang="en-US" sz="3600" b="1" dirty="0" err="1" smtClean="0">
                <a:solidFill>
                  <a:srgbClr val="C00000"/>
                </a:solidFill>
              </a:rPr>
              <a:t>thảo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luận</a:t>
            </a:r>
            <a:endParaRPr lang="en-US" sz="3600" b="1" dirty="0" smtClean="0">
              <a:solidFill>
                <a:srgbClr val="C00000"/>
              </a:solidFill>
            </a:endParaRPr>
          </a:p>
          <a:p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thầm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 dung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thơ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chú</a:t>
            </a:r>
            <a:r>
              <a:rPr lang="en-US" dirty="0" smtClean="0"/>
              <a:t> </a:t>
            </a:r>
            <a:r>
              <a:rPr lang="en-US" dirty="0" err="1" smtClean="0"/>
              <a:t>giải</a:t>
            </a:r>
            <a:r>
              <a:rPr lang="en-US" dirty="0" smtClean="0"/>
              <a:t>, </a:t>
            </a: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từ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em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chưa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hiểu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nghĩa</a:t>
            </a:r>
            <a:r>
              <a:rPr lang="en-US" dirty="0" smtClean="0"/>
              <a:t>,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từ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khó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đọc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cách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ngắt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nhịp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dòng</a:t>
            </a:r>
            <a:r>
              <a:rPr lang="en-US" dirty="0" smtClean="0"/>
              <a:t> </a:t>
            </a:r>
            <a:r>
              <a:rPr lang="en-US" dirty="0" err="1" smtClean="0"/>
              <a:t>thơ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luyện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đọc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trong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nhóm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i="1" dirty="0" smtClean="0"/>
              <a:t>(4 </a:t>
            </a:r>
            <a:r>
              <a:rPr lang="en-US" i="1" dirty="0" err="1" smtClean="0"/>
              <a:t>phút</a:t>
            </a:r>
            <a:r>
              <a:rPr lang="en-US" i="1" dirty="0" smtClean="0"/>
              <a:t>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9229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4839565" cy="338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567" y="-20781"/>
            <a:ext cx="4304435" cy="33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7" y="3367952"/>
            <a:ext cx="4819649" cy="349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802" y="3380509"/>
            <a:ext cx="4308198" cy="347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23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286000" y="1981200"/>
            <a:ext cx="548640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 err="1"/>
              <a:t>Sáng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 </a:t>
            </a:r>
            <a:r>
              <a:rPr lang="en-US" sz="2400" dirty="0" err="1" smtClean="0"/>
              <a:t>trong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/>
              <a:t>như</a:t>
            </a:r>
            <a:r>
              <a:rPr lang="en-US" sz="2400" dirty="0" smtClean="0"/>
              <a:t> </a:t>
            </a:r>
            <a:r>
              <a:rPr lang="en-US" sz="2400" dirty="0" err="1"/>
              <a:t>sáng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 </a:t>
            </a:r>
            <a:br>
              <a:rPr lang="en-US" sz="2400" dirty="0"/>
            </a:br>
            <a:r>
              <a:rPr lang="en-US" sz="2400" dirty="0" err="1"/>
              <a:t>Gió</a:t>
            </a:r>
            <a:r>
              <a:rPr lang="en-US" sz="2400" dirty="0"/>
              <a:t> </a:t>
            </a:r>
            <a:r>
              <a:rPr lang="en-US" sz="2400" dirty="0" err="1" smtClean="0"/>
              <a:t>thổi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thu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 err="1" smtClean="0"/>
              <a:t>hương</a:t>
            </a:r>
            <a:r>
              <a:rPr lang="en-US" sz="2400" dirty="0" smtClean="0"/>
              <a:t> </a:t>
            </a:r>
            <a:r>
              <a:rPr lang="en-US" sz="2400" dirty="0" err="1"/>
              <a:t>cốm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 </a:t>
            </a:r>
            <a:br>
              <a:rPr lang="en-US" sz="2400" dirty="0"/>
            </a:b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 smtClean="0"/>
              <a:t>nhớ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 </a:t>
            </a:r>
            <a:r>
              <a:rPr lang="en-US" sz="2400" dirty="0" err="1" smtClean="0"/>
              <a:t>thu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/>
              <a:t>đã</a:t>
            </a:r>
            <a:r>
              <a:rPr lang="en-US" sz="2400" dirty="0" smtClean="0"/>
              <a:t> </a:t>
            </a:r>
            <a:r>
              <a:rPr lang="en-US" sz="2400" dirty="0" err="1"/>
              <a:t>xa</a:t>
            </a:r>
            <a:r>
              <a:rPr lang="en-US" sz="2400" dirty="0"/>
              <a:t>.</a:t>
            </a:r>
          </a:p>
          <a:p>
            <a:pPr>
              <a:spcBef>
                <a:spcPct val="50000"/>
              </a:spcBef>
            </a:pPr>
            <a:r>
              <a:rPr lang="en-US" sz="2400" dirty="0" err="1" smtClean="0"/>
              <a:t>Sáng</a:t>
            </a:r>
            <a:r>
              <a:rPr lang="en-US" sz="2400" dirty="0" smtClean="0"/>
              <a:t> </a:t>
            </a:r>
            <a:r>
              <a:rPr lang="en-US" sz="2400" dirty="0" err="1"/>
              <a:t>chớm</a:t>
            </a:r>
            <a:r>
              <a:rPr lang="en-US" sz="2400" dirty="0"/>
              <a:t> </a:t>
            </a:r>
            <a:r>
              <a:rPr lang="en-US" sz="2400" dirty="0" err="1" smtClean="0"/>
              <a:t>lạnh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/>
              <a:t>lòng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 </a:t>
            </a:r>
            <a:br>
              <a:rPr lang="en-US" sz="2400" dirty="0"/>
            </a:b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phố</a:t>
            </a:r>
            <a:r>
              <a:rPr lang="en-US" sz="2400" dirty="0"/>
              <a:t> </a:t>
            </a:r>
            <a:r>
              <a:rPr lang="en-US" sz="2400" dirty="0" err="1" smtClean="0"/>
              <a:t>dài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/>
              <a:t>xao</a:t>
            </a:r>
            <a:r>
              <a:rPr lang="en-US" sz="2400" dirty="0" smtClean="0"/>
              <a:t> </a:t>
            </a:r>
            <a:r>
              <a:rPr lang="en-US" sz="2400" dirty="0" err="1"/>
              <a:t>xác</a:t>
            </a:r>
            <a:r>
              <a:rPr lang="en-US" sz="2400" dirty="0"/>
              <a:t> </a:t>
            </a:r>
            <a:r>
              <a:rPr lang="en-US" sz="2400" dirty="0" err="1"/>
              <a:t>hơi</a:t>
            </a:r>
            <a:r>
              <a:rPr lang="en-US" sz="2400" dirty="0"/>
              <a:t> may </a:t>
            </a:r>
            <a:br>
              <a:rPr lang="en-US" sz="2400" dirty="0"/>
            </a:b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 smtClean="0"/>
              <a:t>đi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 err="1" smtClean="0"/>
              <a:t>đầu</a:t>
            </a:r>
            <a:r>
              <a:rPr lang="en-US" sz="2400" dirty="0" smtClean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ngoảnh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 </a:t>
            </a:r>
            <a:br>
              <a:rPr lang="en-US" sz="2400" dirty="0"/>
            </a:b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 smtClean="0"/>
              <a:t>lưng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/>
              <a:t>thềm</a:t>
            </a:r>
            <a:r>
              <a:rPr lang="en-US" sz="2400" dirty="0" smtClean="0"/>
              <a:t> </a:t>
            </a:r>
            <a:r>
              <a:rPr lang="en-US" sz="2400" dirty="0" err="1" smtClean="0"/>
              <a:t>nắng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 err="1" smtClean="0"/>
              <a:t>lá</a:t>
            </a:r>
            <a:r>
              <a:rPr lang="en-US" sz="2400" dirty="0" smtClean="0"/>
              <a:t> </a:t>
            </a:r>
            <a:r>
              <a:rPr lang="en-US" sz="2400" dirty="0" err="1"/>
              <a:t>rơi</a:t>
            </a:r>
            <a:r>
              <a:rPr lang="en-US" sz="2400" dirty="0"/>
              <a:t> </a:t>
            </a:r>
            <a:r>
              <a:rPr lang="en-US" sz="2400" dirty="0" err="1"/>
              <a:t>đầy</a:t>
            </a:r>
            <a:r>
              <a:rPr lang="en-US" sz="2400" dirty="0"/>
              <a:t>.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505200" y="304801"/>
            <a:ext cx="4572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                           </a:t>
            </a:r>
            <a:endParaRPr lang="en-US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38600" y="914400"/>
            <a:ext cx="152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 </a:t>
            </a:r>
            <a:r>
              <a:rPr lang="en-US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Trích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90600" y="1519537"/>
            <a:ext cx="152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002060"/>
                </a:solidFill>
              </a:rPr>
              <a:t>Đoạn</a:t>
            </a:r>
            <a:r>
              <a:rPr lang="en-US" sz="2400" b="1" dirty="0" smtClean="0">
                <a:solidFill>
                  <a:srgbClr val="002060"/>
                </a:solidFill>
              </a:rPr>
              <a:t> 1: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4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286000" y="1981200"/>
            <a:ext cx="548640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 err="1"/>
              <a:t>Sáng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 </a:t>
            </a:r>
            <a:r>
              <a:rPr lang="en-US" sz="2400" dirty="0" err="1" smtClean="0"/>
              <a:t>trong</a:t>
            </a:r>
            <a:r>
              <a:rPr lang="en-US" sz="2400" b="1" dirty="0" smtClean="0">
                <a:solidFill>
                  <a:srgbClr val="FF0000"/>
                </a:solidFill>
              </a:rPr>
              <a:t> / </a:t>
            </a:r>
            <a:r>
              <a:rPr lang="en-US" sz="2400" dirty="0" err="1" smtClean="0"/>
              <a:t>như</a:t>
            </a:r>
            <a:r>
              <a:rPr lang="en-US" sz="2400" dirty="0" smtClean="0"/>
              <a:t> </a:t>
            </a:r>
            <a:r>
              <a:rPr lang="en-US" sz="2400" dirty="0" err="1"/>
              <a:t>sáng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 </a:t>
            </a:r>
            <a:br>
              <a:rPr lang="en-US" sz="2400" dirty="0"/>
            </a:br>
            <a:r>
              <a:rPr lang="en-US" sz="2400" dirty="0" err="1"/>
              <a:t>Gió</a:t>
            </a:r>
            <a:r>
              <a:rPr lang="en-US" sz="2400" dirty="0"/>
              <a:t> </a:t>
            </a:r>
            <a:r>
              <a:rPr lang="en-US" sz="2400" dirty="0" err="1" smtClean="0"/>
              <a:t>thổi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thu</a:t>
            </a:r>
            <a:r>
              <a:rPr lang="en-US" sz="2400" b="1" dirty="0">
                <a:solidFill>
                  <a:srgbClr val="FF0000"/>
                </a:solidFill>
              </a:rPr>
              <a:t> / </a:t>
            </a:r>
            <a:r>
              <a:rPr lang="en-US" sz="2400" dirty="0" err="1" smtClean="0"/>
              <a:t>hương</a:t>
            </a:r>
            <a:r>
              <a:rPr lang="en-US" sz="2400" dirty="0" smtClean="0"/>
              <a:t> </a:t>
            </a:r>
            <a:r>
              <a:rPr lang="en-US" sz="2400" dirty="0" err="1"/>
              <a:t>cốm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 </a:t>
            </a:r>
            <a:br>
              <a:rPr lang="en-US" sz="2400" dirty="0"/>
            </a:b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 smtClean="0"/>
              <a:t>nhớ</a:t>
            </a:r>
            <a:r>
              <a:rPr lang="en-US" sz="2400" b="1" dirty="0">
                <a:solidFill>
                  <a:srgbClr val="FF0000"/>
                </a:solidFill>
              </a:rPr>
              <a:t> /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 </a:t>
            </a:r>
            <a:r>
              <a:rPr lang="en-US" sz="2400" dirty="0" err="1" smtClean="0"/>
              <a:t>thu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/>
              <a:t>đã</a:t>
            </a:r>
            <a:r>
              <a:rPr lang="en-US" sz="2400" dirty="0" smtClean="0"/>
              <a:t> </a:t>
            </a:r>
            <a:r>
              <a:rPr lang="en-US" sz="2400" dirty="0" err="1"/>
              <a:t>xa</a:t>
            </a:r>
            <a:r>
              <a:rPr lang="en-US" sz="2400" dirty="0"/>
              <a:t>.</a:t>
            </a:r>
          </a:p>
          <a:p>
            <a:pPr>
              <a:spcBef>
                <a:spcPct val="50000"/>
              </a:spcBef>
            </a:pPr>
            <a:r>
              <a:rPr lang="en-US" sz="2400" dirty="0" err="1" smtClean="0"/>
              <a:t>Sáng</a:t>
            </a:r>
            <a:r>
              <a:rPr lang="en-US" sz="2400" dirty="0" smtClean="0"/>
              <a:t> </a:t>
            </a:r>
            <a:r>
              <a:rPr lang="en-US" sz="2400" dirty="0" err="1"/>
              <a:t>chớm</a:t>
            </a:r>
            <a:r>
              <a:rPr lang="en-US" sz="2400" dirty="0"/>
              <a:t> </a:t>
            </a:r>
            <a:r>
              <a:rPr lang="en-US" sz="2400" dirty="0" err="1" smtClean="0"/>
              <a:t>lạnh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/>
              <a:t>lòng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 </a:t>
            </a:r>
            <a:br>
              <a:rPr lang="en-US" sz="2400" dirty="0"/>
            </a:b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phố</a:t>
            </a:r>
            <a:r>
              <a:rPr lang="en-US" sz="2400" dirty="0"/>
              <a:t> </a:t>
            </a:r>
            <a:r>
              <a:rPr lang="en-US" sz="2400" dirty="0" err="1" smtClean="0"/>
              <a:t>dài</a:t>
            </a:r>
            <a:r>
              <a:rPr lang="en-US" sz="2400" b="1" dirty="0">
                <a:solidFill>
                  <a:srgbClr val="FF0000"/>
                </a:solidFill>
              </a:rPr>
              <a:t> / </a:t>
            </a:r>
            <a:r>
              <a:rPr lang="en-US" sz="2400" dirty="0" err="1" smtClean="0"/>
              <a:t>xao</a:t>
            </a:r>
            <a:r>
              <a:rPr lang="en-US" sz="2400" dirty="0" smtClean="0"/>
              <a:t> </a:t>
            </a:r>
            <a:r>
              <a:rPr lang="en-US" sz="2400" dirty="0" err="1"/>
              <a:t>xác</a:t>
            </a:r>
            <a:r>
              <a:rPr lang="en-US" sz="2400" dirty="0"/>
              <a:t> </a:t>
            </a:r>
            <a:r>
              <a:rPr lang="en-US" sz="2400" dirty="0" err="1"/>
              <a:t>hơi</a:t>
            </a:r>
            <a:r>
              <a:rPr lang="en-US" sz="2400" dirty="0"/>
              <a:t> may </a:t>
            </a:r>
            <a:br>
              <a:rPr lang="en-US" sz="2400" dirty="0"/>
            </a:b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 smtClean="0"/>
              <a:t>đi</a:t>
            </a:r>
            <a:r>
              <a:rPr lang="en-US" sz="2400" b="1" dirty="0">
                <a:solidFill>
                  <a:srgbClr val="FF0000"/>
                </a:solidFill>
              </a:rPr>
              <a:t> / </a:t>
            </a:r>
            <a:r>
              <a:rPr lang="en-US" sz="2400" dirty="0" err="1" smtClean="0"/>
              <a:t>đầu</a:t>
            </a:r>
            <a:r>
              <a:rPr lang="en-US" sz="2400" dirty="0" smtClean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ngoảnh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 </a:t>
            </a:r>
            <a:br>
              <a:rPr lang="en-US" sz="2400" dirty="0"/>
            </a:b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 smtClean="0"/>
              <a:t>lưng</a:t>
            </a:r>
            <a:r>
              <a:rPr lang="en-US" sz="2400" b="1" dirty="0">
                <a:solidFill>
                  <a:srgbClr val="FF0000"/>
                </a:solidFill>
              </a:rPr>
              <a:t> / </a:t>
            </a:r>
            <a:r>
              <a:rPr lang="en-US" sz="2400" dirty="0" err="1" smtClean="0"/>
              <a:t>thềm</a:t>
            </a:r>
            <a:r>
              <a:rPr lang="en-US" sz="2400" dirty="0" smtClean="0"/>
              <a:t> </a:t>
            </a:r>
            <a:r>
              <a:rPr lang="en-US" sz="2400" dirty="0" err="1" smtClean="0"/>
              <a:t>nắng</a:t>
            </a:r>
            <a:r>
              <a:rPr lang="en-US" sz="2400" b="1" dirty="0">
                <a:solidFill>
                  <a:srgbClr val="FF0000"/>
                </a:solidFill>
              </a:rPr>
              <a:t> / </a:t>
            </a:r>
            <a:r>
              <a:rPr lang="en-US" sz="2400" dirty="0" err="1" smtClean="0"/>
              <a:t>lá</a:t>
            </a:r>
            <a:r>
              <a:rPr lang="en-US" sz="2400" dirty="0" smtClean="0"/>
              <a:t> </a:t>
            </a:r>
            <a:r>
              <a:rPr lang="en-US" sz="2400" dirty="0" err="1"/>
              <a:t>rơi</a:t>
            </a:r>
            <a:r>
              <a:rPr lang="en-US" sz="2400" dirty="0"/>
              <a:t> </a:t>
            </a:r>
            <a:r>
              <a:rPr lang="en-US" sz="2400" dirty="0" err="1"/>
              <a:t>đầy</a:t>
            </a:r>
            <a:r>
              <a:rPr lang="en-US" sz="2400" dirty="0"/>
              <a:t>.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505200" y="304801"/>
            <a:ext cx="4572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                           </a:t>
            </a:r>
            <a:endParaRPr lang="en-US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38600" y="914400"/>
            <a:ext cx="152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 </a:t>
            </a:r>
            <a:r>
              <a:rPr lang="en-US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Trích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90600" y="1519537"/>
            <a:ext cx="152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002060"/>
                </a:solidFill>
              </a:rPr>
              <a:t>Đoạn</a:t>
            </a:r>
            <a:r>
              <a:rPr lang="en-US" sz="2400" b="1" dirty="0" smtClean="0">
                <a:solidFill>
                  <a:srgbClr val="002060"/>
                </a:solidFill>
              </a:rPr>
              <a:t> 1: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7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2800" y="35929"/>
            <a:ext cx="4572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                           </a:t>
            </a:r>
            <a:endParaRPr lang="en-US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10000" y="580696"/>
            <a:ext cx="152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 </a:t>
            </a:r>
            <a:r>
              <a:rPr lang="en-US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Trích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90600" y="947410"/>
            <a:ext cx="152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002060"/>
                </a:solidFill>
              </a:rPr>
              <a:t>Đoạn</a:t>
            </a:r>
            <a:r>
              <a:rPr lang="en-US" sz="2400" b="1" dirty="0" smtClean="0">
                <a:solidFill>
                  <a:srgbClr val="002060"/>
                </a:solidFill>
              </a:rPr>
              <a:t> 2: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445327" y="1216911"/>
            <a:ext cx="6019800" cy="540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300" dirty="0" err="1"/>
              <a:t>Mùa</a:t>
            </a:r>
            <a:r>
              <a:rPr lang="en-US" sz="2300" dirty="0"/>
              <a:t> </a:t>
            </a:r>
            <a:r>
              <a:rPr lang="en-US" sz="2300" dirty="0" err="1"/>
              <a:t>thu</a:t>
            </a:r>
            <a:r>
              <a:rPr lang="en-US" sz="2300" dirty="0"/>
              <a:t> nay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dirty="0" err="1"/>
              <a:t>khác</a:t>
            </a:r>
            <a:r>
              <a:rPr lang="en-US" sz="2300" dirty="0"/>
              <a:t> </a:t>
            </a:r>
            <a:r>
              <a:rPr lang="en-US" sz="2300" dirty="0" err="1"/>
              <a:t>rồi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Tôi</a:t>
            </a:r>
            <a:r>
              <a:rPr lang="en-US" sz="2300" dirty="0"/>
              <a:t> </a:t>
            </a:r>
            <a:r>
              <a:rPr lang="en-US" sz="2300" dirty="0" err="1"/>
              <a:t>đứng</a:t>
            </a:r>
            <a:r>
              <a:rPr lang="en-US" sz="2300" dirty="0"/>
              <a:t> </a:t>
            </a:r>
            <a:r>
              <a:rPr lang="en-US" sz="2300" dirty="0" err="1" smtClean="0"/>
              <a:t>vui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dirty="0" err="1" smtClean="0"/>
              <a:t>nghe</a:t>
            </a:r>
            <a:r>
              <a:rPr lang="en-US" sz="2300" b="1" dirty="0" smtClean="0">
                <a:solidFill>
                  <a:srgbClr val="FF0000"/>
                </a:solidFill>
              </a:rPr>
              <a:t> </a:t>
            </a:r>
            <a:r>
              <a:rPr lang="en-US" sz="2300" dirty="0" err="1"/>
              <a:t>giữa</a:t>
            </a:r>
            <a:r>
              <a:rPr lang="en-US" sz="2300" dirty="0"/>
              <a:t> </a:t>
            </a:r>
            <a:r>
              <a:rPr lang="en-US" sz="2300" dirty="0" err="1"/>
              <a:t>núi</a:t>
            </a:r>
            <a:r>
              <a:rPr lang="en-US" sz="2300" dirty="0"/>
              <a:t> </a:t>
            </a:r>
            <a:r>
              <a:rPr lang="en-US" sz="2300" dirty="0" err="1"/>
              <a:t>đồi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Gió</a:t>
            </a:r>
            <a:r>
              <a:rPr lang="en-US" sz="2300" dirty="0"/>
              <a:t> </a:t>
            </a:r>
            <a:r>
              <a:rPr lang="en-US" sz="2300" dirty="0" err="1"/>
              <a:t>thổi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dirty="0" err="1" smtClean="0"/>
              <a:t>rừng</a:t>
            </a:r>
            <a:r>
              <a:rPr lang="en-US" sz="2300" dirty="0" smtClean="0"/>
              <a:t> </a:t>
            </a:r>
            <a:r>
              <a:rPr lang="en-US" sz="2300" dirty="0" err="1"/>
              <a:t>tre</a:t>
            </a:r>
            <a:r>
              <a:rPr lang="en-US" sz="2300" dirty="0"/>
              <a:t> </a:t>
            </a:r>
            <a:r>
              <a:rPr lang="en-US" sz="2300" dirty="0" err="1"/>
              <a:t>phấp</a:t>
            </a:r>
            <a:r>
              <a:rPr lang="en-US" sz="2300" dirty="0"/>
              <a:t> </a:t>
            </a:r>
            <a:r>
              <a:rPr lang="en-US" sz="2300" dirty="0" err="1"/>
              <a:t>phới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Trời</a:t>
            </a:r>
            <a:r>
              <a:rPr lang="en-US" sz="2300" dirty="0"/>
              <a:t> </a:t>
            </a:r>
            <a:r>
              <a:rPr lang="en-US" sz="2300" dirty="0" err="1"/>
              <a:t>thu</a:t>
            </a:r>
            <a:r>
              <a:rPr lang="en-US" sz="2300" dirty="0"/>
              <a:t> </a:t>
            </a:r>
            <a:r>
              <a:rPr lang="en-US" sz="2300" dirty="0" err="1"/>
              <a:t>thay</a:t>
            </a:r>
            <a:r>
              <a:rPr lang="en-US" sz="2300" dirty="0"/>
              <a:t> </a:t>
            </a:r>
            <a:r>
              <a:rPr lang="en-US" sz="2300" dirty="0" err="1"/>
              <a:t>áo</a:t>
            </a:r>
            <a:r>
              <a:rPr lang="en-US" sz="2300" dirty="0"/>
              <a:t> </a:t>
            </a:r>
            <a:r>
              <a:rPr lang="en-US" sz="2300" dirty="0" err="1"/>
              <a:t>mới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Trong</a:t>
            </a:r>
            <a:r>
              <a:rPr lang="en-US" sz="2300" dirty="0"/>
              <a:t> </a:t>
            </a:r>
            <a:r>
              <a:rPr lang="en-US" sz="2300" dirty="0" err="1"/>
              <a:t>biếc</a:t>
            </a:r>
            <a:r>
              <a:rPr lang="en-US" sz="2300" dirty="0"/>
              <a:t> </a:t>
            </a:r>
            <a:r>
              <a:rPr lang="en-US" sz="2300" dirty="0" err="1"/>
              <a:t>nói</a:t>
            </a:r>
            <a:r>
              <a:rPr lang="en-US" sz="2300" dirty="0"/>
              <a:t> </a:t>
            </a:r>
            <a:r>
              <a:rPr lang="en-US" sz="2300" dirty="0" err="1"/>
              <a:t>cười</a:t>
            </a:r>
            <a:r>
              <a:rPr lang="en-US" sz="2300" dirty="0"/>
              <a:t> </a:t>
            </a:r>
            <a:r>
              <a:rPr lang="en-US" sz="2300" dirty="0" err="1"/>
              <a:t>thiết</a:t>
            </a:r>
            <a:r>
              <a:rPr lang="en-US" sz="2300" dirty="0"/>
              <a:t> </a:t>
            </a:r>
            <a:r>
              <a:rPr lang="en-US" sz="2300" dirty="0" err="1"/>
              <a:t>tha</a:t>
            </a:r>
            <a:r>
              <a:rPr lang="en-US" sz="2300" dirty="0"/>
              <a:t>. </a:t>
            </a:r>
            <a:endParaRPr lang="en-US" sz="2300" dirty="0" smtClean="0"/>
          </a:p>
          <a:p>
            <a:pPr>
              <a:spcBef>
                <a:spcPct val="50000"/>
              </a:spcBef>
            </a:pPr>
            <a:r>
              <a:rPr lang="en-US" sz="2300" dirty="0" err="1" smtClean="0"/>
              <a:t>Trời</a:t>
            </a:r>
            <a:r>
              <a:rPr lang="en-US" sz="2300" dirty="0" smtClean="0"/>
              <a:t> </a:t>
            </a:r>
            <a:r>
              <a:rPr lang="en-US" sz="2300" dirty="0" err="1"/>
              <a:t>xanh</a:t>
            </a:r>
            <a:r>
              <a:rPr lang="en-US" sz="2300" dirty="0"/>
              <a:t> </a:t>
            </a:r>
            <a:r>
              <a:rPr lang="en-US" sz="2300" dirty="0" err="1" smtClean="0"/>
              <a:t>đây</a:t>
            </a:r>
            <a:r>
              <a:rPr lang="en-US" sz="2300" b="1" dirty="0" smtClean="0">
                <a:solidFill>
                  <a:srgbClr val="FF0000"/>
                </a:solidFill>
              </a:rPr>
              <a:t> </a:t>
            </a:r>
            <a:r>
              <a:rPr lang="en-US" sz="2300" dirty="0" err="1" smtClean="0"/>
              <a:t>là</a:t>
            </a:r>
            <a:r>
              <a:rPr lang="en-US" sz="2300" dirty="0" smtClean="0"/>
              <a:t> </a:t>
            </a:r>
            <a:r>
              <a:rPr lang="en-US" sz="2300" dirty="0" err="1"/>
              <a:t>của</a:t>
            </a:r>
            <a:r>
              <a:rPr lang="en-US" sz="2300" dirty="0"/>
              <a:t> </a:t>
            </a:r>
            <a:r>
              <a:rPr lang="en-US" sz="2300" dirty="0" err="1"/>
              <a:t>chúng</a:t>
            </a:r>
            <a:r>
              <a:rPr lang="en-US" sz="2300" dirty="0"/>
              <a:t> ta </a:t>
            </a:r>
            <a:br>
              <a:rPr lang="en-US" sz="2300" dirty="0"/>
            </a:br>
            <a:r>
              <a:rPr lang="en-US" sz="2300" dirty="0" err="1"/>
              <a:t>Núi</a:t>
            </a:r>
            <a:r>
              <a:rPr lang="en-US" sz="2300" dirty="0"/>
              <a:t> </a:t>
            </a:r>
            <a:r>
              <a:rPr lang="en-US" sz="2300" dirty="0" err="1"/>
              <a:t>rừng</a:t>
            </a:r>
            <a:r>
              <a:rPr lang="en-US" sz="2300" dirty="0"/>
              <a:t> </a:t>
            </a:r>
            <a:r>
              <a:rPr lang="en-US" sz="2300" dirty="0" err="1" smtClean="0"/>
              <a:t>đây</a:t>
            </a:r>
            <a:r>
              <a:rPr lang="en-US" sz="2300" b="1" dirty="0" smtClean="0">
                <a:solidFill>
                  <a:srgbClr val="FF0000"/>
                </a:solidFill>
              </a:rPr>
              <a:t> </a:t>
            </a:r>
            <a:r>
              <a:rPr lang="en-US" sz="2300" dirty="0" err="1" smtClean="0"/>
              <a:t>là</a:t>
            </a:r>
            <a:r>
              <a:rPr lang="en-US" sz="2300" dirty="0" smtClean="0"/>
              <a:t> </a:t>
            </a:r>
            <a:r>
              <a:rPr lang="en-US" sz="2300" dirty="0" err="1"/>
              <a:t>của</a:t>
            </a:r>
            <a:r>
              <a:rPr lang="en-US" sz="2300" dirty="0"/>
              <a:t> </a:t>
            </a:r>
            <a:r>
              <a:rPr lang="en-US" sz="2300" dirty="0" err="1"/>
              <a:t>chúng</a:t>
            </a:r>
            <a:r>
              <a:rPr lang="en-US" sz="2300" dirty="0"/>
              <a:t> ta </a:t>
            </a:r>
            <a:br>
              <a:rPr lang="en-US" sz="2300" dirty="0"/>
            </a:br>
            <a:r>
              <a:rPr lang="en-US" sz="2300" dirty="0" err="1"/>
              <a:t>Những</a:t>
            </a:r>
            <a:r>
              <a:rPr lang="en-US" sz="2300" dirty="0"/>
              <a:t> </a:t>
            </a:r>
            <a:r>
              <a:rPr lang="en-US" sz="2300" dirty="0" err="1"/>
              <a:t>cánh</a:t>
            </a:r>
            <a:r>
              <a:rPr lang="en-US" sz="2300" dirty="0"/>
              <a:t> </a:t>
            </a:r>
            <a:r>
              <a:rPr lang="en-US" sz="2300" dirty="0" err="1" smtClean="0"/>
              <a:t>đồng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dirty="0" err="1" smtClean="0"/>
              <a:t>thơm</a:t>
            </a:r>
            <a:r>
              <a:rPr lang="en-US" sz="2300" dirty="0" smtClean="0"/>
              <a:t> </a:t>
            </a:r>
            <a:r>
              <a:rPr lang="en-US" sz="2300" dirty="0" err="1"/>
              <a:t>mát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Những</a:t>
            </a:r>
            <a:r>
              <a:rPr lang="en-US" sz="2300" dirty="0"/>
              <a:t> </a:t>
            </a:r>
            <a:r>
              <a:rPr lang="en-US" sz="2300" dirty="0" err="1"/>
              <a:t>ngả</a:t>
            </a:r>
            <a:r>
              <a:rPr lang="en-US" sz="2300" dirty="0"/>
              <a:t> </a:t>
            </a:r>
            <a:r>
              <a:rPr lang="en-US" sz="2300" dirty="0" err="1" smtClean="0"/>
              <a:t>đường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dirty="0" err="1" smtClean="0"/>
              <a:t>bát</a:t>
            </a:r>
            <a:r>
              <a:rPr lang="en-US" sz="2300" dirty="0" smtClean="0"/>
              <a:t> </a:t>
            </a:r>
            <a:r>
              <a:rPr lang="en-US" sz="2300" dirty="0" err="1"/>
              <a:t>ngát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Những</a:t>
            </a:r>
            <a:r>
              <a:rPr lang="en-US" sz="2300" dirty="0"/>
              <a:t> </a:t>
            </a:r>
            <a:r>
              <a:rPr lang="en-US" sz="2300" dirty="0" err="1"/>
              <a:t>dòng</a:t>
            </a:r>
            <a:r>
              <a:rPr lang="en-US" sz="2300" dirty="0"/>
              <a:t> </a:t>
            </a:r>
            <a:r>
              <a:rPr lang="en-US" sz="2300" dirty="0" err="1" smtClean="0"/>
              <a:t>sông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dirty="0" err="1" smtClean="0"/>
              <a:t>đỏ</a:t>
            </a:r>
            <a:r>
              <a:rPr lang="en-US" sz="2300" dirty="0" smtClean="0"/>
              <a:t> </a:t>
            </a:r>
            <a:r>
              <a:rPr lang="en-US" sz="2300" dirty="0" err="1"/>
              <a:t>nặng</a:t>
            </a:r>
            <a:r>
              <a:rPr lang="en-US" sz="2300" dirty="0"/>
              <a:t> </a:t>
            </a:r>
            <a:r>
              <a:rPr lang="en-US" sz="2300" dirty="0" err="1"/>
              <a:t>phù</a:t>
            </a:r>
            <a:r>
              <a:rPr lang="en-US" sz="2300" dirty="0"/>
              <a:t> </a:t>
            </a:r>
            <a:r>
              <a:rPr lang="en-US" sz="2300" dirty="0" err="1"/>
              <a:t>sa</a:t>
            </a:r>
            <a:r>
              <a:rPr lang="en-US" sz="2300" dirty="0"/>
              <a:t>. </a:t>
            </a:r>
          </a:p>
          <a:p>
            <a:pPr>
              <a:spcBef>
                <a:spcPct val="50000"/>
              </a:spcBef>
            </a:pPr>
            <a:r>
              <a:rPr lang="en-US" sz="2300" dirty="0" err="1" smtClean="0"/>
              <a:t>Nước</a:t>
            </a:r>
            <a:r>
              <a:rPr lang="en-US" sz="2300" dirty="0" smtClean="0"/>
              <a:t> </a:t>
            </a:r>
            <a:r>
              <a:rPr lang="en-US" sz="2300" dirty="0" err="1"/>
              <a:t>chúng</a:t>
            </a:r>
            <a:r>
              <a:rPr lang="en-US" sz="2300" dirty="0"/>
              <a:t> ta, </a:t>
            </a:r>
            <a:br>
              <a:rPr lang="en-US" sz="2300" dirty="0"/>
            </a:br>
            <a:r>
              <a:rPr lang="en-US" sz="2300" dirty="0" err="1"/>
              <a:t>Nước</a:t>
            </a:r>
            <a:r>
              <a:rPr lang="en-US" sz="2300" dirty="0"/>
              <a:t> </a:t>
            </a:r>
            <a:r>
              <a:rPr lang="en-US" sz="2300" dirty="0" err="1"/>
              <a:t>những</a:t>
            </a:r>
            <a:r>
              <a:rPr lang="en-US" sz="2300" dirty="0"/>
              <a:t> </a:t>
            </a:r>
            <a:r>
              <a:rPr lang="en-US" sz="2300" dirty="0" err="1" smtClean="0"/>
              <a:t>người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dirty="0" err="1" smtClean="0"/>
              <a:t>chưa</a:t>
            </a:r>
            <a:r>
              <a:rPr lang="en-US" sz="2300" dirty="0" smtClean="0"/>
              <a:t> </a:t>
            </a:r>
            <a:r>
              <a:rPr lang="en-US" sz="2300" dirty="0" err="1"/>
              <a:t>bao</a:t>
            </a:r>
            <a:r>
              <a:rPr lang="en-US" sz="2300" dirty="0"/>
              <a:t> </a:t>
            </a:r>
            <a:r>
              <a:rPr lang="en-US" sz="2300" dirty="0" err="1"/>
              <a:t>giờ</a:t>
            </a:r>
            <a:r>
              <a:rPr lang="en-US" sz="2300" dirty="0"/>
              <a:t> </a:t>
            </a:r>
            <a:r>
              <a:rPr lang="en-US" sz="2300" dirty="0" err="1"/>
              <a:t>khuất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Ðêm</a:t>
            </a:r>
            <a:r>
              <a:rPr lang="en-US" sz="2300" dirty="0"/>
              <a:t> </a:t>
            </a:r>
            <a:r>
              <a:rPr lang="en-US" sz="2300" dirty="0" err="1" smtClean="0"/>
              <a:t>đêm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dirty="0" err="1" smtClean="0"/>
              <a:t>rì</a:t>
            </a:r>
            <a:r>
              <a:rPr lang="en-US" sz="2300" dirty="0" smtClean="0"/>
              <a:t> </a:t>
            </a:r>
            <a:r>
              <a:rPr lang="en-US" sz="2300" dirty="0" err="1"/>
              <a:t>rầm</a:t>
            </a:r>
            <a:r>
              <a:rPr lang="en-US" sz="2300" dirty="0"/>
              <a:t> </a:t>
            </a:r>
            <a:r>
              <a:rPr lang="en-US" sz="2300" dirty="0" err="1"/>
              <a:t>trong</a:t>
            </a:r>
            <a:r>
              <a:rPr lang="en-US" sz="2300" dirty="0"/>
              <a:t> </a:t>
            </a:r>
            <a:r>
              <a:rPr lang="en-US" sz="2300" dirty="0" err="1"/>
              <a:t>tiếng</a:t>
            </a:r>
            <a:r>
              <a:rPr lang="en-US" sz="2300" dirty="0"/>
              <a:t> </a:t>
            </a:r>
            <a:r>
              <a:rPr lang="en-US" sz="2300" dirty="0" err="1"/>
              <a:t>đất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Những</a:t>
            </a:r>
            <a:r>
              <a:rPr lang="en-US" sz="2300" dirty="0"/>
              <a:t> </a:t>
            </a:r>
            <a:r>
              <a:rPr lang="en-US" sz="2300" dirty="0" err="1"/>
              <a:t>buổi</a:t>
            </a:r>
            <a:r>
              <a:rPr lang="en-US" sz="2300" dirty="0"/>
              <a:t> </a:t>
            </a:r>
            <a:r>
              <a:rPr lang="en-US" sz="2300" dirty="0" err="1"/>
              <a:t>ngày</a:t>
            </a:r>
            <a:r>
              <a:rPr lang="en-US" sz="2300" dirty="0"/>
              <a:t> </a:t>
            </a:r>
            <a:r>
              <a:rPr lang="en-US" sz="2300" dirty="0" err="1" smtClean="0"/>
              <a:t>xưa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dirty="0" err="1" smtClean="0"/>
              <a:t>vọng</a:t>
            </a:r>
            <a:r>
              <a:rPr lang="en-US" sz="2300" dirty="0" smtClean="0"/>
              <a:t> </a:t>
            </a:r>
            <a:r>
              <a:rPr lang="en-US" sz="2300" dirty="0" err="1"/>
              <a:t>nói</a:t>
            </a:r>
            <a:r>
              <a:rPr lang="en-US" sz="2300" dirty="0"/>
              <a:t> </a:t>
            </a:r>
            <a:r>
              <a:rPr lang="en-US" sz="2300" dirty="0" err="1"/>
              <a:t>về</a:t>
            </a:r>
            <a:r>
              <a:rPr lang="en-US" sz="2300" dirty="0" smtClean="0"/>
              <a:t>.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35260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2800" y="35929"/>
            <a:ext cx="4572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                           </a:t>
            </a:r>
            <a:endParaRPr lang="en-US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10000" y="580696"/>
            <a:ext cx="152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 </a:t>
            </a:r>
            <a:r>
              <a:rPr lang="en-US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Trích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90600" y="947410"/>
            <a:ext cx="152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002060"/>
                </a:solidFill>
              </a:rPr>
              <a:t>Đoạn</a:t>
            </a:r>
            <a:r>
              <a:rPr lang="en-US" sz="2400" b="1" dirty="0" smtClean="0">
                <a:solidFill>
                  <a:srgbClr val="002060"/>
                </a:solidFill>
              </a:rPr>
              <a:t> 2: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445327" y="1216911"/>
            <a:ext cx="6019800" cy="540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300" dirty="0" err="1"/>
              <a:t>Mùa</a:t>
            </a:r>
            <a:r>
              <a:rPr lang="en-US" sz="2300" dirty="0"/>
              <a:t> </a:t>
            </a:r>
            <a:r>
              <a:rPr lang="en-US" sz="2300" dirty="0" err="1"/>
              <a:t>thu</a:t>
            </a:r>
            <a:r>
              <a:rPr lang="en-US" sz="2300" dirty="0"/>
              <a:t> nay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dirty="0" err="1"/>
              <a:t>khác</a:t>
            </a:r>
            <a:r>
              <a:rPr lang="en-US" sz="2300" dirty="0"/>
              <a:t> </a:t>
            </a:r>
            <a:r>
              <a:rPr lang="en-US" sz="2300" dirty="0" err="1"/>
              <a:t>rồi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Tôi</a:t>
            </a:r>
            <a:r>
              <a:rPr lang="en-US" sz="2300" dirty="0"/>
              <a:t> </a:t>
            </a:r>
            <a:r>
              <a:rPr lang="en-US" sz="2300" dirty="0" err="1"/>
              <a:t>đứng</a:t>
            </a:r>
            <a:r>
              <a:rPr lang="en-US" sz="2300" dirty="0"/>
              <a:t> </a:t>
            </a:r>
            <a:r>
              <a:rPr lang="en-US" sz="2300" dirty="0" err="1" smtClean="0"/>
              <a:t>vui</a:t>
            </a:r>
            <a:r>
              <a:rPr lang="en-US" sz="2300" b="1" dirty="0" smtClean="0">
                <a:solidFill>
                  <a:srgbClr val="FF0000"/>
                </a:solidFill>
              </a:rPr>
              <a:t> </a:t>
            </a:r>
            <a:r>
              <a:rPr lang="en-US" sz="2300" dirty="0" err="1" smtClean="0"/>
              <a:t>nghe</a:t>
            </a:r>
            <a:r>
              <a:rPr lang="en-US" sz="2300" b="1" dirty="0">
                <a:solidFill>
                  <a:srgbClr val="FF0000"/>
                </a:solidFill>
              </a:rPr>
              <a:t> / </a:t>
            </a:r>
            <a:r>
              <a:rPr lang="en-US" sz="2300" dirty="0" err="1" smtClean="0"/>
              <a:t>giữa</a:t>
            </a:r>
            <a:r>
              <a:rPr lang="en-US" sz="2300" dirty="0" smtClean="0"/>
              <a:t> </a:t>
            </a:r>
            <a:r>
              <a:rPr lang="en-US" sz="2300" dirty="0" err="1"/>
              <a:t>núi</a:t>
            </a:r>
            <a:r>
              <a:rPr lang="en-US" sz="2300" dirty="0"/>
              <a:t> </a:t>
            </a:r>
            <a:r>
              <a:rPr lang="en-US" sz="2300" dirty="0" err="1"/>
              <a:t>đồi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Gió</a:t>
            </a:r>
            <a:r>
              <a:rPr lang="en-US" sz="2300" dirty="0"/>
              <a:t> </a:t>
            </a:r>
            <a:r>
              <a:rPr lang="en-US" sz="2300" dirty="0" err="1"/>
              <a:t>thổi</a:t>
            </a:r>
            <a:r>
              <a:rPr lang="en-US" sz="2300" b="1" dirty="0">
                <a:solidFill>
                  <a:srgbClr val="FF0000"/>
                </a:solidFill>
              </a:rPr>
              <a:t> / </a:t>
            </a:r>
            <a:r>
              <a:rPr lang="en-US" sz="2300" dirty="0" err="1"/>
              <a:t>rừng</a:t>
            </a:r>
            <a:r>
              <a:rPr lang="en-US" sz="2300" dirty="0"/>
              <a:t> </a:t>
            </a:r>
            <a:r>
              <a:rPr lang="en-US" sz="2300" dirty="0" err="1"/>
              <a:t>tre</a:t>
            </a:r>
            <a:r>
              <a:rPr lang="en-US" sz="2300" dirty="0"/>
              <a:t> </a:t>
            </a:r>
            <a:r>
              <a:rPr lang="en-US" sz="2300" dirty="0" err="1"/>
              <a:t>phấp</a:t>
            </a:r>
            <a:r>
              <a:rPr lang="en-US" sz="2300" dirty="0"/>
              <a:t> </a:t>
            </a:r>
            <a:r>
              <a:rPr lang="en-US" sz="2300" dirty="0" err="1"/>
              <a:t>phới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Trời</a:t>
            </a:r>
            <a:r>
              <a:rPr lang="en-US" sz="2300" dirty="0"/>
              <a:t> </a:t>
            </a:r>
            <a:r>
              <a:rPr lang="en-US" sz="2300" dirty="0" err="1"/>
              <a:t>thu</a:t>
            </a:r>
            <a:r>
              <a:rPr lang="en-US" sz="2300" dirty="0"/>
              <a:t> </a:t>
            </a:r>
            <a:r>
              <a:rPr lang="en-US" sz="2300" dirty="0" err="1"/>
              <a:t>thay</a:t>
            </a:r>
            <a:r>
              <a:rPr lang="en-US" sz="2300" dirty="0"/>
              <a:t> </a:t>
            </a:r>
            <a:r>
              <a:rPr lang="en-US" sz="2300" dirty="0" err="1"/>
              <a:t>áo</a:t>
            </a:r>
            <a:r>
              <a:rPr lang="en-US" sz="2300" dirty="0"/>
              <a:t> </a:t>
            </a:r>
            <a:r>
              <a:rPr lang="en-US" sz="2300" dirty="0" err="1"/>
              <a:t>mới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Trong</a:t>
            </a:r>
            <a:r>
              <a:rPr lang="en-US" sz="2300" dirty="0"/>
              <a:t> </a:t>
            </a:r>
            <a:r>
              <a:rPr lang="en-US" sz="2300" dirty="0" err="1"/>
              <a:t>biếc</a:t>
            </a:r>
            <a:r>
              <a:rPr lang="en-US" sz="2300" dirty="0"/>
              <a:t> </a:t>
            </a:r>
            <a:r>
              <a:rPr lang="en-US" sz="2300" dirty="0" err="1"/>
              <a:t>nói</a:t>
            </a:r>
            <a:r>
              <a:rPr lang="en-US" sz="2300" dirty="0"/>
              <a:t> </a:t>
            </a:r>
            <a:r>
              <a:rPr lang="en-US" sz="2300" dirty="0" err="1"/>
              <a:t>cười</a:t>
            </a:r>
            <a:r>
              <a:rPr lang="en-US" sz="2300" dirty="0"/>
              <a:t> </a:t>
            </a:r>
            <a:r>
              <a:rPr lang="en-US" sz="2300" dirty="0" err="1"/>
              <a:t>thiết</a:t>
            </a:r>
            <a:r>
              <a:rPr lang="en-US" sz="2300" dirty="0"/>
              <a:t> </a:t>
            </a:r>
            <a:r>
              <a:rPr lang="en-US" sz="2300" dirty="0" err="1"/>
              <a:t>tha</a:t>
            </a:r>
            <a:r>
              <a:rPr lang="en-US" sz="2300" dirty="0"/>
              <a:t>. </a:t>
            </a:r>
            <a:endParaRPr lang="en-US" sz="2300" dirty="0" smtClean="0"/>
          </a:p>
          <a:p>
            <a:pPr>
              <a:spcBef>
                <a:spcPct val="50000"/>
              </a:spcBef>
            </a:pPr>
            <a:r>
              <a:rPr lang="en-US" sz="2300" dirty="0" err="1" smtClean="0"/>
              <a:t>Trời</a:t>
            </a:r>
            <a:r>
              <a:rPr lang="en-US" sz="2300" dirty="0" smtClean="0"/>
              <a:t> </a:t>
            </a:r>
            <a:r>
              <a:rPr lang="en-US" sz="2300" dirty="0" err="1"/>
              <a:t>xanh</a:t>
            </a:r>
            <a:r>
              <a:rPr lang="en-US" sz="2300" dirty="0"/>
              <a:t> </a:t>
            </a:r>
            <a:r>
              <a:rPr lang="en-US" sz="2300" dirty="0" err="1"/>
              <a:t>đây</a:t>
            </a:r>
            <a:r>
              <a:rPr lang="en-US" sz="2300" dirty="0"/>
              <a:t> </a:t>
            </a:r>
            <a:r>
              <a:rPr lang="en-US" sz="2300" b="1" dirty="0" smtClean="0">
                <a:solidFill>
                  <a:srgbClr val="FF0000"/>
                </a:solidFill>
              </a:rPr>
              <a:t>/ </a:t>
            </a:r>
            <a:r>
              <a:rPr lang="en-US" sz="2300" dirty="0" err="1" smtClean="0"/>
              <a:t>là</a:t>
            </a:r>
            <a:r>
              <a:rPr lang="en-US" sz="2300" dirty="0" smtClean="0"/>
              <a:t> </a:t>
            </a:r>
            <a:r>
              <a:rPr lang="en-US" sz="2300" dirty="0" err="1"/>
              <a:t>của</a:t>
            </a:r>
            <a:r>
              <a:rPr lang="en-US" sz="2300" dirty="0"/>
              <a:t> </a:t>
            </a:r>
            <a:r>
              <a:rPr lang="en-US" sz="2300" dirty="0" err="1"/>
              <a:t>chúng</a:t>
            </a:r>
            <a:r>
              <a:rPr lang="en-US" sz="2300" dirty="0"/>
              <a:t> ta </a:t>
            </a:r>
            <a:br>
              <a:rPr lang="en-US" sz="2300" dirty="0"/>
            </a:br>
            <a:r>
              <a:rPr lang="en-US" sz="2300" dirty="0" err="1"/>
              <a:t>Núi</a:t>
            </a:r>
            <a:r>
              <a:rPr lang="en-US" sz="2300" dirty="0"/>
              <a:t> </a:t>
            </a:r>
            <a:r>
              <a:rPr lang="en-US" sz="2300" dirty="0" err="1"/>
              <a:t>rừng</a:t>
            </a:r>
            <a:r>
              <a:rPr lang="en-US" sz="2300" dirty="0"/>
              <a:t> </a:t>
            </a:r>
            <a:r>
              <a:rPr lang="en-US" sz="2300" dirty="0" err="1"/>
              <a:t>đây</a:t>
            </a:r>
            <a:r>
              <a:rPr lang="en-US" sz="2300" dirty="0"/>
              <a:t> </a:t>
            </a:r>
            <a:r>
              <a:rPr lang="en-US" sz="2300" b="1" dirty="0" smtClean="0">
                <a:solidFill>
                  <a:srgbClr val="FF0000"/>
                </a:solidFill>
              </a:rPr>
              <a:t>/ </a:t>
            </a:r>
            <a:r>
              <a:rPr lang="en-US" sz="2300" dirty="0" err="1" smtClean="0"/>
              <a:t>là</a:t>
            </a:r>
            <a:r>
              <a:rPr lang="en-US" sz="2300" dirty="0" smtClean="0"/>
              <a:t> </a:t>
            </a:r>
            <a:r>
              <a:rPr lang="en-US" sz="2300" dirty="0" err="1"/>
              <a:t>của</a:t>
            </a:r>
            <a:r>
              <a:rPr lang="en-US" sz="2300" dirty="0"/>
              <a:t> </a:t>
            </a:r>
            <a:r>
              <a:rPr lang="en-US" sz="2300" dirty="0" err="1"/>
              <a:t>chúng</a:t>
            </a:r>
            <a:r>
              <a:rPr lang="en-US" sz="2300" dirty="0"/>
              <a:t> ta </a:t>
            </a:r>
            <a:br>
              <a:rPr lang="en-US" sz="2300" dirty="0"/>
            </a:br>
            <a:r>
              <a:rPr lang="en-US" sz="2300" dirty="0" err="1"/>
              <a:t>Những</a:t>
            </a:r>
            <a:r>
              <a:rPr lang="en-US" sz="2300" dirty="0"/>
              <a:t> </a:t>
            </a:r>
            <a:r>
              <a:rPr lang="en-US" sz="2300" dirty="0" err="1"/>
              <a:t>cánh</a:t>
            </a:r>
            <a:r>
              <a:rPr lang="en-US" sz="2300" dirty="0"/>
              <a:t> </a:t>
            </a:r>
            <a:r>
              <a:rPr lang="en-US" sz="2300" dirty="0" err="1" smtClean="0"/>
              <a:t>đồng</a:t>
            </a:r>
            <a:r>
              <a:rPr lang="en-US" sz="2300" b="1" dirty="0">
                <a:solidFill>
                  <a:srgbClr val="FF0000"/>
                </a:solidFill>
              </a:rPr>
              <a:t> / </a:t>
            </a:r>
            <a:r>
              <a:rPr lang="en-US" sz="2300" dirty="0" err="1" smtClean="0"/>
              <a:t>thơm</a:t>
            </a:r>
            <a:r>
              <a:rPr lang="en-US" sz="2300" dirty="0" smtClean="0"/>
              <a:t> </a:t>
            </a:r>
            <a:r>
              <a:rPr lang="en-US" sz="2300" dirty="0" err="1"/>
              <a:t>mát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Những</a:t>
            </a:r>
            <a:r>
              <a:rPr lang="en-US" sz="2300" dirty="0"/>
              <a:t> </a:t>
            </a:r>
            <a:r>
              <a:rPr lang="en-US" sz="2300" dirty="0" err="1"/>
              <a:t>ngả</a:t>
            </a:r>
            <a:r>
              <a:rPr lang="en-US" sz="2300" dirty="0"/>
              <a:t> </a:t>
            </a:r>
            <a:r>
              <a:rPr lang="en-US" sz="2300" dirty="0" err="1" smtClean="0"/>
              <a:t>đường</a:t>
            </a:r>
            <a:r>
              <a:rPr lang="en-US" sz="2300" b="1" dirty="0">
                <a:solidFill>
                  <a:srgbClr val="FF0000"/>
                </a:solidFill>
              </a:rPr>
              <a:t> / </a:t>
            </a:r>
            <a:r>
              <a:rPr lang="en-US" sz="2300" dirty="0" err="1" smtClean="0"/>
              <a:t>bát</a:t>
            </a:r>
            <a:r>
              <a:rPr lang="en-US" sz="2300" dirty="0" smtClean="0"/>
              <a:t> </a:t>
            </a:r>
            <a:r>
              <a:rPr lang="en-US" sz="2300" dirty="0" err="1"/>
              <a:t>ngát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Những</a:t>
            </a:r>
            <a:r>
              <a:rPr lang="en-US" sz="2300" dirty="0"/>
              <a:t> </a:t>
            </a:r>
            <a:r>
              <a:rPr lang="en-US" sz="2300" dirty="0" err="1"/>
              <a:t>dòng</a:t>
            </a:r>
            <a:r>
              <a:rPr lang="en-US" sz="2300" dirty="0"/>
              <a:t> </a:t>
            </a:r>
            <a:r>
              <a:rPr lang="en-US" sz="2300" dirty="0" err="1" smtClean="0"/>
              <a:t>sông</a:t>
            </a:r>
            <a:r>
              <a:rPr lang="en-US" sz="2300" b="1" dirty="0">
                <a:solidFill>
                  <a:srgbClr val="FF0000"/>
                </a:solidFill>
              </a:rPr>
              <a:t> / </a:t>
            </a:r>
            <a:r>
              <a:rPr lang="en-US" sz="2300" dirty="0" err="1" smtClean="0"/>
              <a:t>đỏ</a:t>
            </a:r>
            <a:r>
              <a:rPr lang="en-US" sz="2300" dirty="0" smtClean="0"/>
              <a:t> </a:t>
            </a:r>
            <a:r>
              <a:rPr lang="en-US" sz="2300" dirty="0" err="1"/>
              <a:t>nặng</a:t>
            </a:r>
            <a:r>
              <a:rPr lang="en-US" sz="2300" dirty="0"/>
              <a:t> </a:t>
            </a:r>
            <a:r>
              <a:rPr lang="en-US" sz="2300" dirty="0" err="1"/>
              <a:t>phù</a:t>
            </a:r>
            <a:r>
              <a:rPr lang="en-US" sz="2300" dirty="0"/>
              <a:t> </a:t>
            </a:r>
            <a:r>
              <a:rPr lang="en-US" sz="2300" dirty="0" err="1"/>
              <a:t>sa</a:t>
            </a:r>
            <a:r>
              <a:rPr lang="en-US" sz="2300" dirty="0"/>
              <a:t>. </a:t>
            </a:r>
          </a:p>
          <a:p>
            <a:pPr>
              <a:spcBef>
                <a:spcPct val="50000"/>
              </a:spcBef>
            </a:pPr>
            <a:r>
              <a:rPr lang="en-US" sz="2300" dirty="0" err="1" smtClean="0"/>
              <a:t>Nước</a:t>
            </a:r>
            <a:r>
              <a:rPr lang="en-US" sz="2300" dirty="0" smtClean="0"/>
              <a:t> </a:t>
            </a:r>
            <a:r>
              <a:rPr lang="en-US" sz="2300" dirty="0" err="1"/>
              <a:t>chúng</a:t>
            </a:r>
            <a:r>
              <a:rPr lang="en-US" sz="2300" dirty="0"/>
              <a:t> ta, </a:t>
            </a:r>
            <a:br>
              <a:rPr lang="en-US" sz="2300" dirty="0"/>
            </a:br>
            <a:r>
              <a:rPr lang="en-US" sz="2300" dirty="0" err="1"/>
              <a:t>Nước</a:t>
            </a:r>
            <a:r>
              <a:rPr lang="en-US" sz="2300" dirty="0"/>
              <a:t> </a:t>
            </a:r>
            <a:r>
              <a:rPr lang="en-US" sz="2300" dirty="0" err="1"/>
              <a:t>những</a:t>
            </a:r>
            <a:r>
              <a:rPr lang="en-US" sz="2300" dirty="0"/>
              <a:t> </a:t>
            </a:r>
            <a:r>
              <a:rPr lang="en-US" sz="2300" dirty="0" err="1" smtClean="0"/>
              <a:t>người</a:t>
            </a:r>
            <a:r>
              <a:rPr lang="en-US" sz="2300" b="1" dirty="0">
                <a:solidFill>
                  <a:srgbClr val="FF0000"/>
                </a:solidFill>
              </a:rPr>
              <a:t> / </a:t>
            </a:r>
            <a:r>
              <a:rPr lang="en-US" sz="2300" dirty="0" err="1" smtClean="0"/>
              <a:t>chưa</a:t>
            </a:r>
            <a:r>
              <a:rPr lang="en-US" sz="2300" dirty="0" smtClean="0"/>
              <a:t> </a:t>
            </a:r>
            <a:r>
              <a:rPr lang="en-US" sz="2300" dirty="0" err="1"/>
              <a:t>bao</a:t>
            </a:r>
            <a:r>
              <a:rPr lang="en-US" sz="2300" dirty="0"/>
              <a:t> </a:t>
            </a:r>
            <a:r>
              <a:rPr lang="en-US" sz="2300" dirty="0" err="1"/>
              <a:t>giờ</a:t>
            </a:r>
            <a:r>
              <a:rPr lang="en-US" sz="2300" dirty="0"/>
              <a:t> </a:t>
            </a:r>
            <a:r>
              <a:rPr lang="en-US" sz="2300" dirty="0" err="1"/>
              <a:t>khuất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Ðêm</a:t>
            </a:r>
            <a:r>
              <a:rPr lang="en-US" sz="2300" dirty="0"/>
              <a:t> </a:t>
            </a:r>
            <a:r>
              <a:rPr lang="en-US" sz="2300" dirty="0" err="1" smtClean="0"/>
              <a:t>đêm</a:t>
            </a:r>
            <a:r>
              <a:rPr lang="en-US" sz="2300" b="1" dirty="0">
                <a:solidFill>
                  <a:srgbClr val="FF0000"/>
                </a:solidFill>
              </a:rPr>
              <a:t> / </a:t>
            </a:r>
            <a:r>
              <a:rPr lang="en-US" sz="2300" dirty="0" err="1" smtClean="0"/>
              <a:t>rì</a:t>
            </a:r>
            <a:r>
              <a:rPr lang="en-US" sz="2300" dirty="0" smtClean="0"/>
              <a:t> </a:t>
            </a:r>
            <a:r>
              <a:rPr lang="en-US" sz="2300" dirty="0" err="1"/>
              <a:t>rầm</a:t>
            </a:r>
            <a:r>
              <a:rPr lang="en-US" sz="2300" dirty="0"/>
              <a:t> </a:t>
            </a:r>
            <a:r>
              <a:rPr lang="en-US" sz="2300" dirty="0" err="1"/>
              <a:t>trong</a:t>
            </a:r>
            <a:r>
              <a:rPr lang="en-US" sz="2300" dirty="0"/>
              <a:t> </a:t>
            </a:r>
            <a:r>
              <a:rPr lang="en-US" sz="2300" dirty="0" err="1"/>
              <a:t>tiếng</a:t>
            </a:r>
            <a:r>
              <a:rPr lang="en-US" sz="2300" dirty="0"/>
              <a:t> </a:t>
            </a:r>
            <a:r>
              <a:rPr lang="en-US" sz="2300" dirty="0" err="1"/>
              <a:t>đất</a:t>
            </a:r>
            <a:r>
              <a:rPr lang="en-US" sz="2300" dirty="0"/>
              <a:t> </a:t>
            </a:r>
            <a:br>
              <a:rPr lang="en-US" sz="2300" dirty="0"/>
            </a:br>
            <a:r>
              <a:rPr lang="en-US" sz="2300" dirty="0" err="1"/>
              <a:t>Những</a:t>
            </a:r>
            <a:r>
              <a:rPr lang="en-US" sz="2300" dirty="0"/>
              <a:t> </a:t>
            </a:r>
            <a:r>
              <a:rPr lang="en-US" sz="2300" dirty="0" err="1"/>
              <a:t>buổi</a:t>
            </a:r>
            <a:r>
              <a:rPr lang="en-US" sz="2300" dirty="0"/>
              <a:t> </a:t>
            </a:r>
            <a:r>
              <a:rPr lang="en-US" sz="2300" dirty="0" err="1"/>
              <a:t>ngày</a:t>
            </a:r>
            <a:r>
              <a:rPr lang="en-US" sz="2300" dirty="0"/>
              <a:t> </a:t>
            </a:r>
            <a:r>
              <a:rPr lang="en-US" sz="2300" dirty="0" err="1" smtClean="0"/>
              <a:t>xưa</a:t>
            </a:r>
            <a:r>
              <a:rPr lang="en-US" sz="2300" b="1" dirty="0">
                <a:solidFill>
                  <a:srgbClr val="FF0000"/>
                </a:solidFill>
              </a:rPr>
              <a:t> / </a:t>
            </a:r>
            <a:r>
              <a:rPr lang="en-US" sz="2300" dirty="0" err="1" smtClean="0"/>
              <a:t>vọng</a:t>
            </a:r>
            <a:r>
              <a:rPr lang="en-US" sz="2300" dirty="0" smtClean="0"/>
              <a:t> </a:t>
            </a:r>
            <a:r>
              <a:rPr lang="en-US" sz="2300" dirty="0" err="1"/>
              <a:t>nói</a:t>
            </a:r>
            <a:r>
              <a:rPr lang="en-US" sz="2300" dirty="0"/>
              <a:t> </a:t>
            </a:r>
            <a:r>
              <a:rPr lang="en-US" sz="2300" dirty="0" err="1"/>
              <a:t>về</a:t>
            </a:r>
            <a:r>
              <a:rPr lang="en-US" sz="2300" dirty="0" smtClean="0"/>
              <a:t>.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29132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64820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93" y="-1"/>
            <a:ext cx="4523509" cy="328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72269"/>
            <a:ext cx="48006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45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2064</TotalTime>
  <Words>264</Words>
  <Application>Microsoft Office PowerPoint</Application>
  <PresentationFormat>On-screen Show (4:3)</PresentationFormat>
  <Paragraphs>61</Paragraphs>
  <Slides>16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 P</dc:creator>
  <cp:lastModifiedBy>H P</cp:lastModifiedBy>
  <cp:revision>55</cp:revision>
  <dcterms:created xsi:type="dcterms:W3CDTF">2019-03-23T08:38:14Z</dcterms:created>
  <dcterms:modified xsi:type="dcterms:W3CDTF">2023-05-07T05:52:39Z</dcterms:modified>
</cp:coreProperties>
</file>