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57" r:id="rId6"/>
    <p:sldId id="276" r:id="rId7"/>
    <p:sldId id="287" r:id="rId8"/>
    <p:sldId id="258" r:id="rId9"/>
    <p:sldId id="288" r:id="rId10"/>
    <p:sldId id="263" r:id="rId11"/>
    <p:sldId id="265" r:id="rId12"/>
    <p:sldId id="289" r:id="rId13"/>
    <p:sldId id="266" r:id="rId14"/>
    <p:sldId id="268" r:id="rId15"/>
    <p:sldId id="269" r:id="rId16"/>
    <p:sldId id="275" r:id="rId17"/>
    <p:sldId id="278" r:id="rId18"/>
    <p:sldId id="290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4E72-5F85-410E-96F7-D7A5160110C6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117C-D911-4180-845C-3D4095D4F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ẠT ĐỘNG TRẢI NGHIỆM LÀM BƯU THIẾP 8/3 CỦA CÁC EM HỌC SINH LỚP 5C TRƯỜNG  TIỂU HỌC VIỆT NG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{keywords}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9"/>
            <a:ext cx="8378825" cy="46402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7975" y="5181600"/>
            <a:ext cx="8836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43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"/>
            <a:ext cx="3695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792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70C0"/>
                </a:solidFill>
              </a:rPr>
              <a:t>Thiệp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chúc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mừng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được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làm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vào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các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dịp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đặc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biệt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đê</a:t>
            </a:r>
            <a:r>
              <a:rPr lang="en-US" sz="3200" b="1" dirty="0" smtClean="0">
                <a:solidFill>
                  <a:srgbClr val="0070C0"/>
                </a:solidFill>
              </a:rPr>
              <a:t>̉ </a:t>
            </a:r>
            <a:r>
              <a:rPr lang="en-US" sz="3200" b="1" dirty="0" err="1" smtClean="0">
                <a:solidFill>
                  <a:srgbClr val="0070C0"/>
                </a:solidFill>
              </a:rPr>
              <a:t>chúc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mừng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thê</a:t>
            </a:r>
            <a:r>
              <a:rPr lang="en-US" sz="3200" b="1" dirty="0" smtClean="0">
                <a:solidFill>
                  <a:srgbClr val="0070C0"/>
                </a:solidFill>
              </a:rPr>
              <a:t>̉ </a:t>
            </a:r>
            <a:r>
              <a:rPr lang="en-US" sz="3200" b="1" dirty="0" err="1" smtClean="0">
                <a:solidFill>
                  <a:srgbClr val="0070C0"/>
                </a:solidFill>
              </a:rPr>
              <a:t>hiện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tình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cảm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đối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với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người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mình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mến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Thiệp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chúc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mừng</a:t>
            </a:r>
            <a:r>
              <a:rPr lang="en-US" sz="3200" b="1" dirty="0" smtClean="0">
                <a:solidFill>
                  <a:srgbClr val="0070C0"/>
                </a:solidFill>
              </a:rPr>
              <a:t> có </a:t>
            </a:r>
            <a:r>
              <a:rPr lang="en-US" sz="3200" b="1" dirty="0" err="1" smtClean="0">
                <a:solidFill>
                  <a:srgbClr val="0070C0"/>
                </a:solidFill>
              </a:rPr>
              <a:t>nhiều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kiểu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dáng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khác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nhau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thường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được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</a:rPr>
              <a:t> trí </a:t>
            </a:r>
            <a:r>
              <a:rPr lang="en-US" sz="3200" b="1" dirty="0" err="1" smtClean="0">
                <a:solidFill>
                  <a:srgbClr val="0070C0"/>
                </a:solidFill>
              </a:rPr>
              <a:t>bằng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hình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ảnh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họa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tiết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kết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hợp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với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chư</a:t>
            </a:r>
            <a:r>
              <a:rPr lang="en-US" sz="3200" b="1" dirty="0" smtClean="0">
                <a:solidFill>
                  <a:srgbClr val="0070C0"/>
                </a:solidFill>
              </a:rPr>
              <a:t>̃.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70C0"/>
                </a:solidFill>
              </a:rPr>
              <a:t>Ngày</a:t>
            </a:r>
            <a:r>
              <a:rPr lang="en-US" sz="3200" b="1" dirty="0" smtClean="0">
                <a:solidFill>
                  <a:srgbClr val="0070C0"/>
                </a:solidFill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</a:rPr>
              <a:t>thiệp</a:t>
            </a:r>
            <a:r>
              <a:rPr lang="en-US" sz="3200" b="1" dirty="0" smtClean="0">
                <a:solidFill>
                  <a:srgbClr val="0070C0"/>
                </a:solidFill>
              </a:rPr>
              <a:t> có </a:t>
            </a:r>
            <a:r>
              <a:rPr lang="en-US" sz="3200" b="1" dirty="0" err="1" smtClean="0">
                <a:solidFill>
                  <a:srgbClr val="0070C0"/>
                </a:solidFill>
              </a:rPr>
              <a:t>bán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sẵn</a:t>
            </a:r>
            <a:r>
              <a:rPr lang="en-US" sz="3200" b="1" dirty="0" smtClean="0">
                <a:solidFill>
                  <a:srgbClr val="0070C0"/>
                </a:solidFill>
              </a:rPr>
              <a:t> ở </a:t>
            </a:r>
            <a:r>
              <a:rPr lang="en-US" sz="3200" b="1" dirty="0" err="1" smtClean="0">
                <a:solidFill>
                  <a:srgbClr val="0070C0"/>
                </a:solidFill>
              </a:rPr>
              <a:t>nhiều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nơi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Nhưng</a:t>
            </a:r>
            <a:r>
              <a:rPr lang="en-US" sz="3200" b="1" dirty="0" smtClean="0">
                <a:solidFill>
                  <a:srgbClr val="0070C0"/>
                </a:solidFill>
              </a:rPr>
              <a:t> 1 </a:t>
            </a:r>
            <a:r>
              <a:rPr lang="en-US" sz="3200" b="1" dirty="0" err="1" smtClean="0">
                <a:solidFill>
                  <a:srgbClr val="0070C0"/>
                </a:solidFill>
              </a:rPr>
              <a:t>tấm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thiệp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</a:rPr>
              <a:t>̣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mình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làm</a:t>
            </a:r>
            <a:r>
              <a:rPr lang="en-US" sz="3200" b="1" dirty="0" smtClean="0">
                <a:solidFill>
                  <a:srgbClr val="0070C0"/>
                </a:solidFill>
              </a:rPr>
              <a:t> sẽ </a:t>
            </a:r>
            <a:r>
              <a:rPr lang="en-US" sz="3200" b="1" dirty="0" err="1" smtClean="0">
                <a:solidFill>
                  <a:srgbClr val="0070C0"/>
                </a:solidFill>
              </a:rPr>
              <a:t>mang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rất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nhiều</a:t>
            </a:r>
            <a:r>
              <a:rPr lang="en-US" sz="3200" b="1" dirty="0" smtClean="0">
                <a:solidFill>
                  <a:srgbClr val="0070C0"/>
                </a:solidFill>
              </a:rPr>
              <a:t> ý </a:t>
            </a:r>
            <a:r>
              <a:rPr lang="en-US" sz="3200" b="1" dirty="0" err="1" smtClean="0">
                <a:solidFill>
                  <a:srgbClr val="0070C0"/>
                </a:solidFill>
              </a:rPr>
              <a:t>nghĩa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551" y="130314"/>
            <a:ext cx="349679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SÁNG TẠO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0" y="4038600"/>
            <a:ext cx="9296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ý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tưởng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thiệp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chúc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cs typeface="Times New Roman" pitchFamily="18" charset="0"/>
              </a:rPr>
              <a:t>mừng</a:t>
            </a:r>
            <a:r>
              <a:rPr lang="en-US" sz="4400" b="1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647149" y="965424"/>
            <a:ext cx="3467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ý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tưởng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948846" y="1676400"/>
            <a:ext cx="83475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Bước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Xác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định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nội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dung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thiệp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chúc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mừng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747632" y="2438400"/>
            <a:ext cx="73366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Bước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ảnh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trí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chữ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948846" y="3200400"/>
            <a:ext cx="5898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Bước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3.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Xác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định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hành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875749" y="4038600"/>
            <a:ext cx="3467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9100"/>
            <a:ext cx="2457450" cy="39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066801"/>
            <a:ext cx="29241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18455"/>
            <a:ext cx="3038475" cy="57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533650" y="228600"/>
            <a:ext cx="3467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47787"/>
            <a:ext cx="29241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319213"/>
            <a:ext cx="29051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395413"/>
            <a:ext cx="29241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33650" y="235343"/>
            <a:ext cx="3467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75861"/>
            <a:ext cx="3790950" cy="265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5328"/>
            <a:ext cx="3780064" cy="24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861"/>
            <a:ext cx="3762375" cy="267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6" y="3385328"/>
            <a:ext cx="4810124" cy="322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" y="344406"/>
            <a:ext cx="2664230" cy="277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09" y="304800"/>
            <a:ext cx="2989139" cy="277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4" y="304800"/>
            <a:ext cx="2906188" cy="277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" y="3733801"/>
            <a:ext cx="2664230" cy="23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10" y="3733800"/>
            <a:ext cx="2996498" cy="23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4" y="3733800"/>
            <a:ext cx="2906187" cy="23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762000" y="3124200"/>
            <a:ext cx="1126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cs typeface="Times New Roman" pitchFamily="18" charset="0"/>
              </a:rPr>
              <a:t>1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3891380" y="3124200"/>
            <a:ext cx="1126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cs typeface="Times New Roman" pitchFamily="18" charset="0"/>
              </a:rPr>
              <a:t>2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6988219" y="3124200"/>
            <a:ext cx="1126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cs typeface="Times New Roman" pitchFamily="18" charset="0"/>
              </a:rPr>
              <a:t>3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923788" y="6116294"/>
            <a:ext cx="1126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cs typeface="Times New Roman" pitchFamily="18" charset="0"/>
              </a:rPr>
              <a:t>4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5" name="TextBox 41"/>
          <p:cNvSpPr txBox="1">
            <a:spLocks noChangeArrowheads="1"/>
          </p:cNvSpPr>
          <p:nvPr/>
        </p:nvSpPr>
        <p:spPr bwMode="auto">
          <a:xfrm>
            <a:off x="3891379" y="6151602"/>
            <a:ext cx="1126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cs typeface="Times New Roman" pitchFamily="18" charset="0"/>
              </a:rPr>
              <a:t>5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6858000" y="6150748"/>
            <a:ext cx="1126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cs typeface="Times New Roman" pitchFamily="18" charset="0"/>
              </a:rPr>
              <a:t>6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28600"/>
            <a:ext cx="25241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56" y="228600"/>
            <a:ext cx="37052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28600"/>
            <a:ext cx="27908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14321"/>
            <a:ext cx="2929844" cy="27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44" y="3990975"/>
            <a:ext cx="4717148" cy="26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6801"/>
            <a:ext cx="4343400" cy="314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133600" y="304800"/>
            <a:ext cx="3467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AutoShape 2" descr="Top 50 mẫu trang trí thiệp sinh nhật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Gợi ý 2 cách làm thiệp chúc mừng sinh nhật độc đáo, ý nghĩa tặng bạn b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1066800"/>
            <a:ext cx="44164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460375" y="4724400"/>
            <a:ext cx="84550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hãy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1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thiệp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chúc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mừng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thân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Chất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liệu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tùy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Pictures\FreeVideoToJPGConverter\MĨ THUẬT CÁNH DIỀU 6- CHỦ ĐỀ- NHÀ THIẾT KẾ TÀI BA- Bài 14- THIẾT KẾ THIỆP CHÚC MỪNG (08-10-2021 10-07-30 SA)\MĨ THUẬT CÁNH DIỀU 6- CHỦ ĐỀ- NHÀ THIẾT KẾ TÀI BA- Bài 14- THIẾT KẾ THIỆP CHÚC MỪNG 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26682"/>
            <a:ext cx="915352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143000" y="2744659"/>
            <a:ext cx="66865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{keywords}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882015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5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nfo-imgs.vgcloud.vn/2021/10/21/07/qua-tang-20-10-cung-loi-chuc-me-nhieu-suc-khoe-de-co-hung-nuoi-con-cua-be-lop-2-khien-dan-mang-cuoi-lan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2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nfo-imgs.vgcloud.vn/2021/10/21/07/qua-tang-20-10-cung-loi-chuc-me-nhieu-suc-khoe-de-co-hung-nuoi-con-cua-be-lop-2-khien-dan-mang-cuoi-lan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4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Pictures\FreeVideoToJPGConverter\MĨ THUẬT CÁNH DIỀU 6- CHỦ ĐỀ- NHÀ THIẾT KẾ TÀI BA- Bài 14- THIẾT KẾ THIỆP CHÚC MỪNG (08-10-2021 10-07-30 SA)\MĨ THUẬT CÁNH DIỀU 6- CHỦ ĐỀ- NHÀ THIẾT KẾ TÀI BA- Bài 14- THIẾT KẾ THIỆP CHÚC MỪNG 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26682"/>
            <a:ext cx="915352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19200"/>
            <a:ext cx="8839199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đặc</a:t>
            </a:r>
            <a:r>
              <a:rPr lang="en-US" sz="4000" dirty="0" smtClean="0"/>
              <a:t> </a:t>
            </a:r>
            <a:r>
              <a:rPr lang="en-US" sz="4000" dirty="0" err="1" smtClean="0"/>
              <a:t>điểm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ý </a:t>
            </a:r>
            <a:r>
              <a:rPr lang="en-US" sz="4000" dirty="0" err="1" smtClean="0"/>
              <a:t>nghĩa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thiệp</a:t>
            </a:r>
            <a:r>
              <a:rPr lang="en-US" sz="4000" dirty="0" smtClean="0"/>
              <a:t> </a:t>
            </a:r>
            <a:r>
              <a:rPr lang="en-US" sz="4000" dirty="0" err="1"/>
              <a:t>chúc</a:t>
            </a:r>
            <a:r>
              <a:rPr lang="en-US" sz="4000" dirty="0"/>
              <a:t> </a:t>
            </a:r>
            <a:r>
              <a:rPr lang="en-US" sz="4000" dirty="0" err="1" smtClean="0"/>
              <a:t>mừng</a:t>
            </a:r>
            <a:r>
              <a:rPr lang="en-US" sz="4000" dirty="0" smtClean="0"/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 smtClean="0"/>
              <a:t>thiết</a:t>
            </a:r>
            <a:r>
              <a:rPr lang="en-US" sz="4000" dirty="0" smtClean="0"/>
              <a:t> </a:t>
            </a:r>
            <a:r>
              <a:rPr lang="en-US" sz="4000" dirty="0" err="1" smtClean="0"/>
              <a:t>kế</a:t>
            </a:r>
            <a:r>
              <a:rPr lang="en-US" sz="4000" dirty="0" smtClean="0"/>
              <a:t> </a:t>
            </a:r>
            <a:r>
              <a:rPr lang="en-US" sz="4000" dirty="0" err="1" smtClean="0"/>
              <a:t>thiệp</a:t>
            </a:r>
            <a:r>
              <a:rPr lang="en-US" sz="4000" dirty="0" smtClean="0"/>
              <a:t> </a:t>
            </a:r>
            <a:r>
              <a:rPr lang="en-US" sz="4000" dirty="0" err="1" smtClean="0"/>
              <a:t>chúc</a:t>
            </a:r>
            <a:r>
              <a:rPr lang="en-US" sz="4000" dirty="0" smtClean="0"/>
              <a:t> </a:t>
            </a:r>
            <a:r>
              <a:rPr lang="en-US" sz="4000" dirty="0" err="1" smtClean="0"/>
              <a:t>mừng</a:t>
            </a:r>
            <a:r>
              <a:rPr lang="en-US" sz="4000" dirty="0" smtClean="0"/>
              <a:t> </a:t>
            </a:r>
            <a:r>
              <a:rPr lang="en-US" sz="4000" dirty="0" err="1" smtClean="0"/>
              <a:t>bằng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kỹ</a:t>
            </a:r>
            <a:r>
              <a:rPr lang="en-US" sz="4000" dirty="0" smtClean="0"/>
              <a:t> </a:t>
            </a:r>
            <a:r>
              <a:rPr lang="en-US" sz="4000" dirty="0" err="1" smtClean="0"/>
              <a:t>thuật</a:t>
            </a:r>
            <a:r>
              <a:rPr lang="en-US" sz="4000" dirty="0" smtClean="0"/>
              <a:t>  in, </a:t>
            </a:r>
            <a:r>
              <a:rPr lang="en-US" sz="4000" dirty="0" err="1" smtClean="0"/>
              <a:t>vẽ</a:t>
            </a:r>
            <a:r>
              <a:rPr lang="en-US" sz="4000" dirty="0" smtClean="0"/>
              <a:t>, 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kỹ</a:t>
            </a:r>
            <a:r>
              <a:rPr lang="en-US" sz="4000" dirty="0" smtClean="0"/>
              <a:t> </a:t>
            </a:r>
            <a:r>
              <a:rPr lang="en-US" sz="4000" dirty="0" err="1" smtClean="0"/>
              <a:t>thuật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000" dirty="0" err="1" smtClean="0"/>
              <a:t>Giới</a:t>
            </a:r>
            <a:r>
              <a:rPr lang="en-US" sz="4000" dirty="0" smtClean="0"/>
              <a:t> </a:t>
            </a:r>
            <a:r>
              <a:rPr lang="en-US" sz="4000" dirty="0" err="1" smtClean="0"/>
              <a:t>thiệu</a:t>
            </a:r>
            <a:r>
              <a:rPr lang="en-US" sz="4000" dirty="0" smtClean="0"/>
              <a:t>, </a:t>
            </a:r>
            <a:r>
              <a:rPr lang="en-US" sz="4000" dirty="0" err="1" smtClean="0"/>
              <a:t>nhận</a:t>
            </a:r>
            <a:r>
              <a:rPr lang="en-US" sz="4000" dirty="0" smtClean="0"/>
              <a:t> </a:t>
            </a:r>
            <a:r>
              <a:rPr lang="en-US" sz="4000" dirty="0" err="1" smtClean="0"/>
              <a:t>xét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endParaRPr lang="en-US" sz="4000" dirty="0" smtClean="0"/>
          </a:p>
          <a:p>
            <a:r>
              <a:rPr lang="en-US" sz="4000" dirty="0" err="1" smtClean="0"/>
              <a:t>cảm</a:t>
            </a:r>
            <a:r>
              <a:rPr lang="en-US" sz="4000" dirty="0" smtClean="0"/>
              <a:t> </a:t>
            </a:r>
            <a:r>
              <a:rPr lang="en-US" sz="4000" dirty="0" err="1" smtClean="0"/>
              <a:t>nhận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sản</a:t>
            </a:r>
            <a:r>
              <a:rPr lang="en-US" sz="4000" dirty="0" smtClean="0"/>
              <a:t> </a:t>
            </a:r>
            <a:r>
              <a:rPr lang="en-US" sz="4000" dirty="0" err="1" smtClean="0"/>
              <a:t>phẩm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.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51" y="76200"/>
            <a:ext cx="35044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KHÁM PHÁ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D:\2021 - 2022\ALL KHỐI 6\thiep giấy-20_11-3\14.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84086"/>
            <a:ext cx="2959100" cy="22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2021 - 2022\ALL KHỐI 6\thiep giấy-20_11-3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4086"/>
            <a:ext cx="2823840" cy="22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8" y="3200400"/>
            <a:ext cx="3015872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Một số cách làm thiệp sinh nhật bằng giấy A4 đơn giản, đẹp độc đ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9591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thiệp sinh nhật đơn giản. 36 mẫu thiệp sinh nhật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84086"/>
            <a:ext cx="2819400" cy="22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oạt động chào mừng ngày Quân đội nhân dân và ngày Quốc phòng toàn dân 22/12 /2021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8" descr="http://thhathuong.daitu.edu.vn/upload/48602/fck/files/016a3b48e7432d1d7452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8194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51" y="76200"/>
            <a:ext cx="304762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51" y="990600"/>
            <a:ext cx="87624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Ý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39942"/>
            <a:ext cx="885108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20/10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8/3, 20/11, 22/12…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spcAft>
                <a:spcPts val="600"/>
              </a:spcAft>
            </a:pPr>
            <a:r>
              <a:rPr lang="en-US" sz="2800" b="1" dirty="0" smtClean="0"/>
              <a:t>2. </a:t>
            </a:r>
            <a:r>
              <a:rPr lang="en-US" sz="2800" b="1" dirty="0" err="1" smtClean="0"/>
              <a:t>Thiệp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thường</a:t>
            </a:r>
            <a:r>
              <a:rPr lang="en-US" sz="2800" b="1" dirty="0" smtClean="0"/>
              <a:t> </a:t>
            </a:r>
            <a:r>
              <a:rPr lang="en-US" sz="2800" b="1" dirty="0" err="1"/>
              <a:t>được</a:t>
            </a:r>
            <a:r>
              <a:rPr lang="en-US" sz="2800" b="1" dirty="0"/>
              <a:t> </a:t>
            </a:r>
            <a:r>
              <a:rPr lang="en-US" sz="2800" b="1" dirty="0" err="1"/>
              <a:t>trang</a:t>
            </a:r>
            <a:r>
              <a:rPr lang="en-US" sz="2800" b="1" dirty="0"/>
              <a:t> trí </a:t>
            </a:r>
            <a:r>
              <a:rPr lang="en-US" sz="2800" b="1" dirty="0" err="1"/>
              <a:t>bằng</a:t>
            </a:r>
            <a:r>
              <a:rPr lang="en-US" sz="2800" b="1" dirty="0"/>
              <a:t> </a:t>
            </a:r>
            <a:r>
              <a:rPr lang="en-US" sz="2800" b="1" dirty="0" err="1"/>
              <a:t>hình</a:t>
            </a:r>
            <a:r>
              <a:rPr lang="en-US" sz="2800" b="1" dirty="0"/>
              <a:t> </a:t>
            </a:r>
            <a:r>
              <a:rPr lang="en-US" sz="2800" b="1" dirty="0" err="1"/>
              <a:t>ảnh</a:t>
            </a:r>
            <a:r>
              <a:rPr lang="en-US" sz="2800" b="1" dirty="0"/>
              <a:t> </a:t>
            </a:r>
            <a:r>
              <a:rPr lang="en-US" sz="2800" b="1" dirty="0" err="1"/>
              <a:t>họa</a:t>
            </a:r>
            <a:r>
              <a:rPr lang="en-US" sz="2800" b="1" dirty="0"/>
              <a:t> </a:t>
            </a:r>
            <a:r>
              <a:rPr lang="en-US" sz="2800" b="1" dirty="0" err="1"/>
              <a:t>tiết</a:t>
            </a:r>
            <a:r>
              <a:rPr lang="en-US" sz="2800" b="1" dirty="0"/>
              <a:t>: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, </a:t>
            </a:r>
            <a:r>
              <a:rPr lang="en-US" sz="2800" b="1" dirty="0" err="1"/>
              <a:t>chim</a:t>
            </a:r>
            <a:r>
              <a:rPr lang="en-US" sz="2800" b="1" dirty="0"/>
              <a:t> </a:t>
            </a:r>
            <a:r>
              <a:rPr lang="en-US" sz="2800" b="1" dirty="0" err="1"/>
              <a:t>thú</a:t>
            </a:r>
            <a:r>
              <a:rPr lang="en-US" sz="2800" b="1" dirty="0"/>
              <a:t>,… </a:t>
            </a:r>
            <a:r>
              <a:rPr lang="en-US" sz="2800" b="1" dirty="0" err="1"/>
              <a:t>kết</a:t>
            </a:r>
            <a:r>
              <a:rPr lang="en-US" sz="2800" b="1" dirty="0"/>
              <a:t> </a:t>
            </a:r>
            <a:r>
              <a:rPr lang="en-US" sz="2800" b="1" dirty="0" err="1"/>
              <a:t>hợp</a:t>
            </a:r>
            <a:r>
              <a:rPr lang="en-US" sz="2800" b="1" dirty="0"/>
              <a:t> </a:t>
            </a:r>
            <a:r>
              <a:rPr lang="en-US" sz="2800" b="1" dirty="0" err="1"/>
              <a:t>với</a:t>
            </a:r>
            <a:r>
              <a:rPr lang="en-US" sz="2800" b="1" dirty="0"/>
              <a:t> </a:t>
            </a:r>
            <a:r>
              <a:rPr lang="en-US" sz="2800" b="1" dirty="0" err="1"/>
              <a:t>chư</a:t>
            </a:r>
            <a:r>
              <a:rPr lang="en-US" sz="2800" b="1" dirty="0"/>
              <a:t>̃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 algn="just"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553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Admin</cp:lastModifiedBy>
  <cp:revision>46</cp:revision>
  <dcterms:created xsi:type="dcterms:W3CDTF">2021-10-08T07:48:17Z</dcterms:created>
  <dcterms:modified xsi:type="dcterms:W3CDTF">2023-03-21T03:28:44Z</dcterms:modified>
</cp:coreProperties>
</file>