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</p:sldMasterIdLst>
  <p:notesMasterIdLst>
    <p:notesMasterId r:id="rId25"/>
  </p:notesMasterIdLst>
  <p:sldIdLst>
    <p:sldId id="316" r:id="rId2"/>
    <p:sldId id="351" r:id="rId3"/>
    <p:sldId id="321" r:id="rId4"/>
    <p:sldId id="358" r:id="rId5"/>
    <p:sldId id="521" r:id="rId6"/>
    <p:sldId id="522" r:id="rId7"/>
    <p:sldId id="523" r:id="rId8"/>
    <p:sldId id="524" r:id="rId9"/>
    <p:sldId id="281" r:id="rId10"/>
    <p:sldId id="486" r:id="rId11"/>
    <p:sldId id="525" r:id="rId12"/>
    <p:sldId id="527" r:id="rId13"/>
    <p:sldId id="528" r:id="rId14"/>
    <p:sldId id="529" r:id="rId15"/>
    <p:sldId id="530" r:id="rId16"/>
    <p:sldId id="531" r:id="rId17"/>
    <p:sldId id="532" r:id="rId18"/>
    <p:sldId id="534" r:id="rId19"/>
    <p:sldId id="533" r:id="rId20"/>
    <p:sldId id="536" r:id="rId21"/>
    <p:sldId id="538" r:id="rId22"/>
    <p:sldId id="518" r:id="rId23"/>
    <p:sldId id="40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1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7A2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7A3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7084940252693368"/>
          <c:y val="1.04615415867189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8339097799690924E-2"/>
          <c:y val="0.18689855501521238"/>
          <c:w val="0.91829641621900071"/>
          <c:h val="0.706335957403274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Trang_tính1!$B$1</c:f>
              <c:strCache>
                <c:ptCount val="1"/>
                <c:pt idx="0">
                  <c:v>Tích cực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Trang_tính1!$A$2:$A$5</c:f>
              <c:strCache>
                <c:ptCount val="2"/>
                <c:pt idx="0">
                  <c:v>7A2</c:v>
                </c:pt>
                <c:pt idx="1">
                  <c:v>7A3</c:v>
                </c:pt>
              </c:strCache>
            </c:strRef>
          </c:cat>
          <c:val>
            <c:numRef>
              <c:f>Trang_tính1!$B$2:$B$5</c:f>
              <c:numCache>
                <c:formatCode>General</c:formatCode>
                <c:ptCount val="4"/>
                <c:pt idx="0">
                  <c:v>15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2D-4DA8-AFE0-559745B04462}"/>
            </c:ext>
          </c:extLst>
        </c:ser>
        <c:ser>
          <c:idx val="1"/>
          <c:order val="1"/>
          <c:tx>
            <c:strRef>
              <c:f>Trang_tính1!$C$1</c:f>
              <c:strCache>
                <c:ptCount val="1"/>
                <c:pt idx="0">
                  <c:v>Chưa tích cực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Trang_tính1!$A$2:$A$5</c:f>
              <c:strCache>
                <c:ptCount val="2"/>
                <c:pt idx="0">
                  <c:v>7A2</c:v>
                </c:pt>
                <c:pt idx="1">
                  <c:v>7A3</c:v>
                </c:pt>
              </c:strCache>
            </c:strRef>
          </c:cat>
          <c:val>
            <c:numRef>
              <c:f>Trang_tính1!$C$2:$C$5</c:f>
              <c:numCache>
                <c:formatCode>General</c:formatCode>
                <c:ptCount val="4"/>
                <c:pt idx="0">
                  <c:v>29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2D-4DA8-AFE0-559745B04462}"/>
            </c:ext>
          </c:extLst>
        </c:ser>
        <c:ser>
          <c:idx val="2"/>
          <c:order val="2"/>
          <c:tx>
            <c:strRef>
              <c:f>Trang_tính1!$D$1</c:f>
              <c:strCache>
                <c:ptCount val="1"/>
                <c:pt idx="0">
                  <c:v>Không muốn tham gia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Trang_tính1!$A$2:$A$5</c:f>
              <c:strCache>
                <c:ptCount val="2"/>
                <c:pt idx="0">
                  <c:v>7A2</c:v>
                </c:pt>
                <c:pt idx="1">
                  <c:v>7A3</c:v>
                </c:pt>
              </c:strCache>
            </c:strRef>
          </c:cat>
          <c:val>
            <c:numRef>
              <c:f>Trang_tính1!$D$2:$D$5</c:f>
              <c:numCache>
                <c:formatCode>General</c:formatCode>
                <c:ptCount val="4"/>
                <c:pt idx="0">
                  <c:v>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2D-4DA8-AFE0-559745B044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2145744"/>
        <c:axId val="242155344"/>
      </c:barChart>
      <c:catAx>
        <c:axId val="24214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155344"/>
        <c:crosses val="autoZero"/>
        <c:auto val="1"/>
        <c:lblAlgn val="ctr"/>
        <c:lblOffset val="100"/>
        <c:noMultiLvlLbl val="0"/>
      </c:catAx>
      <c:valAx>
        <c:axId val="24215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14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280882300116207"/>
          <c:y val="0.82638845144356954"/>
          <c:w val="0.38021657312878276"/>
          <c:h val="6.2500437445319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7A2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baseline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7A3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576177053855925"/>
          <c:y val="2.38095012809946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9827425512084467E-2"/>
          <c:y val="0.16101012647303958"/>
          <c:w val="0.92730559548592417"/>
          <c:h val="0.730656218465957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Trang_tính1!$B$1</c:f>
              <c:strCache>
                <c:ptCount val="1"/>
                <c:pt idx="0">
                  <c:v>Tốt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Trang_tính1!$A$2:$A$5</c:f>
              <c:strCache>
                <c:ptCount val="2"/>
                <c:pt idx="0">
                  <c:v>7A2</c:v>
                </c:pt>
                <c:pt idx="1">
                  <c:v>7A3</c:v>
                </c:pt>
              </c:strCache>
            </c:strRef>
          </c:cat>
          <c:val>
            <c:numRef>
              <c:f>Trang_tính1!$B$2:$B$5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41-409D-8A1B-520D446DCEE7}"/>
            </c:ext>
          </c:extLst>
        </c:ser>
        <c:ser>
          <c:idx val="1"/>
          <c:order val="1"/>
          <c:tx>
            <c:strRef>
              <c:f>Trang_tính1!$C$1</c:f>
              <c:strCache>
                <c:ptCount val="1"/>
                <c:pt idx="0">
                  <c:v>Khá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Trang_tính1!$A$2:$A$5</c:f>
              <c:strCache>
                <c:ptCount val="2"/>
                <c:pt idx="0">
                  <c:v>7A2</c:v>
                </c:pt>
                <c:pt idx="1">
                  <c:v>7A3</c:v>
                </c:pt>
              </c:strCache>
            </c:strRef>
          </c:cat>
          <c:val>
            <c:numRef>
              <c:f>Trang_tính1!$C$2:$C$5</c:f>
              <c:numCache>
                <c:formatCode>General</c:formatCode>
                <c:ptCount val="4"/>
                <c:pt idx="0">
                  <c:v>15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41-409D-8A1B-520D446DCEE7}"/>
            </c:ext>
          </c:extLst>
        </c:ser>
        <c:ser>
          <c:idx val="2"/>
          <c:order val="2"/>
          <c:tx>
            <c:strRef>
              <c:f>Trang_tính1!$D$1</c:f>
              <c:strCache>
                <c:ptCount val="1"/>
                <c:pt idx="0">
                  <c:v>Đạt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Trang_tính1!$A$2:$A$5</c:f>
              <c:strCache>
                <c:ptCount val="2"/>
                <c:pt idx="0">
                  <c:v>7A2</c:v>
                </c:pt>
                <c:pt idx="1">
                  <c:v>7A3</c:v>
                </c:pt>
              </c:strCache>
            </c:strRef>
          </c:cat>
          <c:val>
            <c:numRef>
              <c:f>Trang_tính1!$D$2:$D$5</c:f>
              <c:numCache>
                <c:formatCode>General</c:formatCode>
                <c:ptCount val="4"/>
                <c:pt idx="0">
                  <c:v>17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41-409D-8A1B-520D446DCEE7}"/>
            </c:ext>
          </c:extLst>
        </c:ser>
        <c:ser>
          <c:idx val="3"/>
          <c:order val="3"/>
          <c:tx>
            <c:strRef>
              <c:f>Trang_tính1!$E$1</c:f>
              <c:strCache>
                <c:ptCount val="1"/>
                <c:pt idx="0">
                  <c:v>Chưa đạt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Trang_tính1!$A$2:$A$5</c:f>
              <c:strCache>
                <c:ptCount val="2"/>
                <c:pt idx="0">
                  <c:v>7A2</c:v>
                </c:pt>
                <c:pt idx="1">
                  <c:v>7A3</c:v>
                </c:pt>
              </c:strCache>
            </c:strRef>
          </c:cat>
          <c:val>
            <c:numRef>
              <c:f>Trang_tính1!$E$2:$E$5</c:f>
              <c:numCache>
                <c:formatCode>General</c:formatCode>
                <c:ptCount val="4"/>
                <c:pt idx="0">
                  <c:v>12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41-409D-8A1B-520D446DCE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2145744"/>
        <c:axId val="242155344"/>
      </c:barChart>
      <c:catAx>
        <c:axId val="24214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155344"/>
        <c:crosses val="autoZero"/>
        <c:auto val="1"/>
        <c:lblAlgn val="ctr"/>
        <c:lblOffset val="100"/>
        <c:noMultiLvlLbl val="0"/>
      </c:catAx>
      <c:valAx>
        <c:axId val="24215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14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307574150752595"/>
          <c:y val="0.74941469816272965"/>
          <c:w val="0.34257221391866377"/>
          <c:h val="0.146881598133566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image" Target="../media/image33.GIF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image" Target="../media/image33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2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4EBA4-CB94-43D3-A7F0-1EA408FC1A0E}" type="doc">
      <dgm:prSet loTypeId="urn:microsoft.com/office/officeart/2005/8/layout/vList6" loCatId="list" qsTypeId="urn:microsoft.com/office/officeart/2005/8/quickstyle/simple3#1" qsCatId="simple" csTypeId="urn:microsoft.com/office/officeart/2005/8/colors/colorful4#2" csCatId="colorful" phldr="1"/>
      <dgm:spPr/>
      <dgm:t>
        <a:bodyPr/>
        <a:lstStyle/>
        <a:p>
          <a:endParaRPr lang="en-US"/>
        </a:p>
      </dgm:t>
    </dgm:pt>
    <dgm:pt modelId="{BA3807D8-7E4C-45AE-A8D3-AA4DA56D6072}">
      <dgm:prSet phldrT="[Text]" custT="1"/>
      <dgm:spPr/>
      <dgm:t>
        <a:bodyPr/>
        <a:lstStyle/>
        <a:p>
          <a:pPr rtl="0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800" b="1" dirty="0" err="1"/>
            <a:t>Giới</a:t>
          </a:r>
          <a:r>
            <a:rPr lang="en-US" sz="2800" b="1" dirty="0"/>
            <a:t> </a:t>
          </a:r>
          <a:r>
            <a:rPr lang="en-US" sz="2800" b="1" dirty="0" err="1"/>
            <a:t>thiệu</a:t>
          </a:r>
          <a:r>
            <a:rPr lang="en-US" sz="2800" b="1" dirty="0"/>
            <a:t> </a:t>
          </a:r>
          <a:r>
            <a:rPr lang="en-US" sz="2800" b="1" dirty="0" err="1"/>
            <a:t>phần</a:t>
          </a:r>
          <a:r>
            <a:rPr lang="en-US" sz="2800" b="1" dirty="0"/>
            <a:t> </a:t>
          </a:r>
          <a:r>
            <a:rPr lang="en-US" sz="2800" b="1" dirty="0" err="1"/>
            <a:t>mềm</a:t>
          </a:r>
          <a:r>
            <a:rPr lang="en-US" sz="2800" b="1" dirty="0"/>
            <a:t> Geometer’s Sketchpad</a:t>
          </a:r>
          <a:endParaRPr lang="en-US" sz="2800" dirty="0"/>
        </a:p>
      </dgm:t>
    </dgm:pt>
    <dgm:pt modelId="{7CB9C131-1F69-4D26-A20A-53B508FBF2DC}" type="parTrans" cxnId="{8BE757E8-3C79-4BCD-A5CF-B4C06B5B3807}">
      <dgm:prSet/>
      <dgm:spPr/>
      <dgm:t>
        <a:bodyPr/>
        <a:lstStyle/>
        <a:p>
          <a:endParaRPr lang="en-US" sz="3600"/>
        </a:p>
      </dgm:t>
    </dgm:pt>
    <dgm:pt modelId="{92823502-9103-4A7E-87F7-11FB517F3970}" type="sibTrans" cxnId="{8BE757E8-3C79-4BCD-A5CF-B4C06B5B3807}">
      <dgm:prSet/>
      <dgm:spPr/>
      <dgm:t>
        <a:bodyPr/>
        <a:lstStyle/>
        <a:p>
          <a:endParaRPr lang="en-US" sz="3600"/>
        </a:p>
      </dgm:t>
    </dgm:pt>
    <dgm:pt modelId="{45ABC7EE-CEB9-4899-958D-9CA66F552E3F}">
      <dgm:prSet phldrT="[Text]" custT="1"/>
      <dgm:spPr/>
      <dgm:t>
        <a:bodyPr/>
        <a:lstStyle/>
        <a:p>
          <a:r>
            <a: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en-US" sz="2800" dirty="0"/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9D36D4-DD0B-4D0A-9425-BBA6D98E3EBC}" type="parTrans" cxnId="{C08DE674-AB85-4EDE-AC21-6127A958326C}">
      <dgm:prSet/>
      <dgm:spPr/>
      <dgm:t>
        <a:bodyPr/>
        <a:lstStyle/>
        <a:p>
          <a:endParaRPr lang="en-US" sz="3600"/>
        </a:p>
      </dgm:t>
    </dgm:pt>
    <dgm:pt modelId="{E1ED2B89-9BB4-4B4D-812A-719005140A6E}" type="sibTrans" cxnId="{C08DE674-AB85-4EDE-AC21-6127A958326C}">
      <dgm:prSet/>
      <dgm:spPr/>
      <dgm:t>
        <a:bodyPr/>
        <a:lstStyle/>
        <a:p>
          <a:endParaRPr lang="en-US" sz="3600"/>
        </a:p>
      </dgm:t>
    </dgm:pt>
    <dgm:pt modelId="{419DCDB0-2901-4520-8CB0-375ACC36A3F9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toán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3600" b="1" dirty="0"/>
            <a:t>.</a:t>
          </a:r>
          <a:endParaRPr lang="en-US" sz="3600" dirty="0"/>
        </a:p>
      </dgm:t>
    </dgm:pt>
    <dgm:pt modelId="{B2D45F86-1904-43B7-B34D-D276B01FEA4B}" type="parTrans" cxnId="{3AC83363-68A4-4B3F-9260-E78868B4A86A}">
      <dgm:prSet/>
      <dgm:spPr/>
      <dgm:t>
        <a:bodyPr/>
        <a:lstStyle/>
        <a:p>
          <a:endParaRPr lang="en-US" sz="3600"/>
        </a:p>
      </dgm:t>
    </dgm:pt>
    <dgm:pt modelId="{1193C932-CB83-4158-8812-4B5DD4F61F65}" type="sibTrans" cxnId="{3AC83363-68A4-4B3F-9260-E78868B4A86A}">
      <dgm:prSet/>
      <dgm:spPr/>
      <dgm:t>
        <a:bodyPr/>
        <a:lstStyle/>
        <a:p>
          <a:endParaRPr lang="en-US" sz="3600"/>
        </a:p>
      </dgm:t>
    </dgm:pt>
    <dgm:pt modelId="{90E98BE1-DDF6-4244-894E-BE779A8A58C0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b="1" dirty="0"/>
            <a:t>.</a:t>
          </a:r>
          <a:endParaRPr lang="en-US" sz="2400" dirty="0"/>
        </a:p>
      </dgm:t>
    </dgm:pt>
    <dgm:pt modelId="{2C444D05-3B6D-46BD-BD61-735833181757}" type="parTrans" cxnId="{EADC7F7D-7B54-445C-A50D-14AD3693083D}">
      <dgm:prSet/>
      <dgm:spPr/>
      <dgm:t>
        <a:bodyPr/>
        <a:lstStyle/>
        <a:p>
          <a:endParaRPr lang="en-US"/>
        </a:p>
      </dgm:t>
    </dgm:pt>
    <dgm:pt modelId="{CE1CA333-599F-4EBB-9DDC-1918F2A6EB39}" type="sibTrans" cxnId="{EADC7F7D-7B54-445C-A50D-14AD3693083D}">
      <dgm:prSet/>
      <dgm:spPr/>
      <dgm:t>
        <a:bodyPr/>
        <a:lstStyle/>
        <a:p>
          <a:endParaRPr lang="en-US"/>
        </a:p>
      </dgm:t>
    </dgm:pt>
    <dgm:pt modelId="{E1A670BB-2D10-4D91-8924-1EBDE265BE55}" type="pres">
      <dgm:prSet presAssocID="{1CB4EBA4-CB94-43D3-A7F0-1EA408FC1A0E}" presName="Name0" presStyleCnt="0">
        <dgm:presLayoutVars>
          <dgm:dir/>
          <dgm:animLvl val="lvl"/>
          <dgm:resizeHandles/>
        </dgm:presLayoutVars>
      </dgm:prSet>
      <dgm:spPr/>
    </dgm:pt>
    <dgm:pt modelId="{A5AD17B1-4855-407C-BD56-E53CE919381B}" type="pres">
      <dgm:prSet presAssocID="{BA3807D8-7E4C-45AE-A8D3-AA4DA56D6072}" presName="linNode" presStyleCnt="0"/>
      <dgm:spPr/>
    </dgm:pt>
    <dgm:pt modelId="{DA2AC7FE-019C-42FB-B337-AEDB6DBC3429}" type="pres">
      <dgm:prSet presAssocID="{BA3807D8-7E4C-45AE-A8D3-AA4DA56D6072}" presName="parentShp" presStyleLbl="node1" presStyleIdx="0" presStyleCnt="4" custScaleX="193059" custScaleY="86453">
        <dgm:presLayoutVars>
          <dgm:bulletEnabled val="1"/>
        </dgm:presLayoutVars>
      </dgm:prSet>
      <dgm:spPr/>
    </dgm:pt>
    <dgm:pt modelId="{AD751D44-A64A-4763-8F76-F0B19F8D2E8F}" type="pres">
      <dgm:prSet presAssocID="{BA3807D8-7E4C-45AE-A8D3-AA4DA56D6072}" presName="childShp" presStyleLbl="bgAccFollowNode1" presStyleIdx="0" presStyleCnt="4" custAng="10800000" custScaleX="36024">
        <dgm:presLayoutVars>
          <dgm:bulletEnabled val="1"/>
        </dgm:presLayoutVars>
      </dgm:prSet>
      <dgm:spPr>
        <a:solidFill>
          <a:schemeClr val="accent2">
            <a:alpha val="90000"/>
          </a:schemeClr>
        </a:solidFill>
      </dgm:spPr>
    </dgm:pt>
    <dgm:pt modelId="{0B188BAC-A473-46BA-9EFF-2D636593A227}" type="pres">
      <dgm:prSet presAssocID="{92823502-9103-4A7E-87F7-11FB517F3970}" presName="spacing" presStyleCnt="0"/>
      <dgm:spPr/>
    </dgm:pt>
    <dgm:pt modelId="{03E30698-44D5-4AE7-B7EF-1A71D6F10A9D}" type="pres">
      <dgm:prSet presAssocID="{45ABC7EE-CEB9-4899-958D-9CA66F552E3F}" presName="linNode" presStyleCnt="0"/>
      <dgm:spPr/>
    </dgm:pt>
    <dgm:pt modelId="{FFF64E1B-C46A-4881-AF0E-E678AE1848F3}" type="pres">
      <dgm:prSet presAssocID="{45ABC7EE-CEB9-4899-958D-9CA66F552E3F}" presName="parentShp" presStyleLbl="node1" presStyleIdx="1" presStyleCnt="4" custScaleX="194306" custScaleY="118806">
        <dgm:presLayoutVars>
          <dgm:bulletEnabled val="1"/>
        </dgm:presLayoutVars>
      </dgm:prSet>
      <dgm:spPr/>
    </dgm:pt>
    <dgm:pt modelId="{1CEB1292-3BC6-4D04-925A-765ADF33D213}" type="pres">
      <dgm:prSet presAssocID="{45ABC7EE-CEB9-4899-958D-9CA66F552E3F}" presName="childShp" presStyleLbl="bgAccFollowNode1" presStyleIdx="1" presStyleCnt="4" custAng="10800000" custScaleX="34549">
        <dgm:presLayoutVars>
          <dgm:bulletEnabled val="1"/>
        </dgm:presLayoutVars>
      </dgm:prSet>
      <dgm:spPr>
        <a:solidFill>
          <a:schemeClr val="accent6">
            <a:alpha val="90000"/>
          </a:schemeClr>
        </a:solidFill>
      </dgm:spPr>
    </dgm:pt>
    <dgm:pt modelId="{2F64C00E-C8EA-4DA1-87E0-00AEADDA0E1E}" type="pres">
      <dgm:prSet presAssocID="{E1ED2B89-9BB4-4B4D-812A-719005140A6E}" presName="spacing" presStyleCnt="0"/>
      <dgm:spPr/>
    </dgm:pt>
    <dgm:pt modelId="{530266AC-716B-472C-B387-C8120FABB488}" type="pres">
      <dgm:prSet presAssocID="{90E98BE1-DDF6-4244-894E-BE779A8A58C0}" presName="linNode" presStyleCnt="0"/>
      <dgm:spPr/>
    </dgm:pt>
    <dgm:pt modelId="{FE74904A-EDDC-4F33-AD9A-CF7876CF9605}" type="pres">
      <dgm:prSet presAssocID="{90E98BE1-DDF6-4244-894E-BE779A8A58C0}" presName="parentShp" presStyleLbl="node1" presStyleIdx="2" presStyleCnt="4" custScaleX="526936" custLinFactNeighborX="2420" custLinFactNeighborY="2464">
        <dgm:presLayoutVars>
          <dgm:bulletEnabled val="1"/>
        </dgm:presLayoutVars>
      </dgm:prSet>
      <dgm:spPr/>
    </dgm:pt>
    <dgm:pt modelId="{32DCB962-2A09-48C9-BABB-369F771A7D8F}" type="pres">
      <dgm:prSet presAssocID="{90E98BE1-DDF6-4244-894E-BE779A8A58C0}" presName="childShp" presStyleLbl="bgAccFollowNode1" presStyleIdx="2" presStyleCnt="4">
        <dgm:presLayoutVars>
          <dgm:bulletEnabled val="1"/>
        </dgm:presLayoutVars>
      </dgm:prSet>
      <dgm:spPr/>
    </dgm:pt>
    <dgm:pt modelId="{F174D6F0-EC72-493F-B0AF-1F71C4A1D351}" type="pres">
      <dgm:prSet presAssocID="{CE1CA333-599F-4EBB-9DDC-1918F2A6EB39}" presName="spacing" presStyleCnt="0"/>
      <dgm:spPr/>
    </dgm:pt>
    <dgm:pt modelId="{32CDF0CA-A334-48C3-8162-BDE01F8497C1}" type="pres">
      <dgm:prSet presAssocID="{419DCDB0-2901-4520-8CB0-375ACC36A3F9}" presName="linNode" presStyleCnt="0"/>
      <dgm:spPr/>
    </dgm:pt>
    <dgm:pt modelId="{B207D540-EC2E-4495-B0E7-041BDA08DD0D}" type="pres">
      <dgm:prSet presAssocID="{419DCDB0-2901-4520-8CB0-375ACC36A3F9}" presName="parentShp" presStyleLbl="node1" presStyleIdx="3" presStyleCnt="4" custScaleX="195519" custLinFactNeighborX="96" custLinFactNeighborY="11975">
        <dgm:presLayoutVars>
          <dgm:bulletEnabled val="1"/>
        </dgm:presLayoutVars>
      </dgm:prSet>
      <dgm:spPr/>
    </dgm:pt>
    <dgm:pt modelId="{E536B3E2-88E8-4B2C-AC0C-0B715C8AE402}" type="pres">
      <dgm:prSet presAssocID="{419DCDB0-2901-4520-8CB0-375ACC36A3F9}" presName="childShp" presStyleLbl="bgAccFollowNode1" presStyleIdx="3" presStyleCnt="4" custAng="10800000" custScaleX="34456" custLinFactNeighborX="599" custLinFactNeighborY="7550">
        <dgm:presLayoutVars>
          <dgm:bulletEnabled val="1"/>
        </dgm:presLayoutVars>
      </dgm:prSet>
      <dgm:spPr>
        <a:solidFill>
          <a:schemeClr val="accent1">
            <a:lumMod val="75000"/>
            <a:alpha val="90000"/>
          </a:schemeClr>
        </a:solidFill>
      </dgm:spPr>
    </dgm:pt>
  </dgm:ptLst>
  <dgm:cxnLst>
    <dgm:cxn modelId="{3AC83363-68A4-4B3F-9260-E78868B4A86A}" srcId="{1CB4EBA4-CB94-43D3-A7F0-1EA408FC1A0E}" destId="{419DCDB0-2901-4520-8CB0-375ACC36A3F9}" srcOrd="3" destOrd="0" parTransId="{B2D45F86-1904-43B7-B34D-D276B01FEA4B}" sibTransId="{1193C932-CB83-4158-8812-4B5DD4F61F65}"/>
    <dgm:cxn modelId="{42E3F44D-C6EE-4DA8-A579-EFB2CA576928}" type="presOf" srcId="{BA3807D8-7E4C-45AE-A8D3-AA4DA56D6072}" destId="{DA2AC7FE-019C-42FB-B337-AEDB6DBC3429}" srcOrd="0" destOrd="0" presId="urn:microsoft.com/office/officeart/2005/8/layout/vList6"/>
    <dgm:cxn modelId="{C08DE674-AB85-4EDE-AC21-6127A958326C}" srcId="{1CB4EBA4-CB94-43D3-A7F0-1EA408FC1A0E}" destId="{45ABC7EE-CEB9-4899-958D-9CA66F552E3F}" srcOrd="1" destOrd="0" parTransId="{E49D36D4-DD0B-4D0A-9425-BBA6D98E3EBC}" sibTransId="{E1ED2B89-9BB4-4B4D-812A-719005140A6E}"/>
    <dgm:cxn modelId="{EADC7F7D-7B54-445C-A50D-14AD3693083D}" srcId="{1CB4EBA4-CB94-43D3-A7F0-1EA408FC1A0E}" destId="{90E98BE1-DDF6-4244-894E-BE779A8A58C0}" srcOrd="2" destOrd="0" parTransId="{2C444D05-3B6D-46BD-BD61-735833181757}" sibTransId="{CE1CA333-599F-4EBB-9DDC-1918F2A6EB39}"/>
    <dgm:cxn modelId="{BFDCFF84-4879-4338-8980-D439DF9098D8}" type="presOf" srcId="{419DCDB0-2901-4520-8CB0-375ACC36A3F9}" destId="{B207D540-EC2E-4495-B0E7-041BDA08DD0D}" srcOrd="0" destOrd="0" presId="urn:microsoft.com/office/officeart/2005/8/layout/vList6"/>
    <dgm:cxn modelId="{6C4E21B8-84F4-4A3E-954B-41E92FA1F851}" type="presOf" srcId="{45ABC7EE-CEB9-4899-958D-9CA66F552E3F}" destId="{FFF64E1B-C46A-4881-AF0E-E678AE1848F3}" srcOrd="0" destOrd="0" presId="urn:microsoft.com/office/officeart/2005/8/layout/vList6"/>
    <dgm:cxn modelId="{8BE757E8-3C79-4BCD-A5CF-B4C06B5B3807}" srcId="{1CB4EBA4-CB94-43D3-A7F0-1EA408FC1A0E}" destId="{BA3807D8-7E4C-45AE-A8D3-AA4DA56D6072}" srcOrd="0" destOrd="0" parTransId="{7CB9C131-1F69-4D26-A20A-53B508FBF2DC}" sibTransId="{92823502-9103-4A7E-87F7-11FB517F3970}"/>
    <dgm:cxn modelId="{6AB7D0EE-5534-4048-9C87-73203A11039B}" type="presOf" srcId="{90E98BE1-DDF6-4244-894E-BE779A8A58C0}" destId="{FE74904A-EDDC-4F33-AD9A-CF7876CF9605}" srcOrd="0" destOrd="0" presId="urn:microsoft.com/office/officeart/2005/8/layout/vList6"/>
    <dgm:cxn modelId="{69525FF1-3DE1-4980-BC0C-303B9EC03076}" type="presOf" srcId="{1CB4EBA4-CB94-43D3-A7F0-1EA408FC1A0E}" destId="{E1A670BB-2D10-4D91-8924-1EBDE265BE55}" srcOrd="0" destOrd="0" presId="urn:microsoft.com/office/officeart/2005/8/layout/vList6"/>
    <dgm:cxn modelId="{88D1AFA4-B834-421C-97BD-18B5A2B9A43A}" type="presParOf" srcId="{E1A670BB-2D10-4D91-8924-1EBDE265BE55}" destId="{A5AD17B1-4855-407C-BD56-E53CE919381B}" srcOrd="0" destOrd="0" presId="urn:microsoft.com/office/officeart/2005/8/layout/vList6"/>
    <dgm:cxn modelId="{30FD3628-6AC6-4461-977A-81F50B9A263D}" type="presParOf" srcId="{A5AD17B1-4855-407C-BD56-E53CE919381B}" destId="{DA2AC7FE-019C-42FB-B337-AEDB6DBC3429}" srcOrd="0" destOrd="0" presId="urn:microsoft.com/office/officeart/2005/8/layout/vList6"/>
    <dgm:cxn modelId="{B92A1FE8-C940-4EE3-B44C-A42FD945775B}" type="presParOf" srcId="{A5AD17B1-4855-407C-BD56-E53CE919381B}" destId="{AD751D44-A64A-4763-8F76-F0B19F8D2E8F}" srcOrd="1" destOrd="0" presId="urn:microsoft.com/office/officeart/2005/8/layout/vList6"/>
    <dgm:cxn modelId="{75A06C4F-0DC9-4B7B-9174-21729F69BCC4}" type="presParOf" srcId="{E1A670BB-2D10-4D91-8924-1EBDE265BE55}" destId="{0B188BAC-A473-46BA-9EFF-2D636593A227}" srcOrd="1" destOrd="0" presId="urn:microsoft.com/office/officeart/2005/8/layout/vList6"/>
    <dgm:cxn modelId="{74F1A85A-EE32-481B-9A0E-00B0D8DD04CB}" type="presParOf" srcId="{E1A670BB-2D10-4D91-8924-1EBDE265BE55}" destId="{03E30698-44D5-4AE7-B7EF-1A71D6F10A9D}" srcOrd="2" destOrd="0" presId="urn:microsoft.com/office/officeart/2005/8/layout/vList6"/>
    <dgm:cxn modelId="{A081777B-D50A-465F-806E-37E08EAFCB75}" type="presParOf" srcId="{03E30698-44D5-4AE7-B7EF-1A71D6F10A9D}" destId="{FFF64E1B-C46A-4881-AF0E-E678AE1848F3}" srcOrd="0" destOrd="0" presId="urn:microsoft.com/office/officeart/2005/8/layout/vList6"/>
    <dgm:cxn modelId="{998E173E-EA39-4536-8069-CC466E05DDCF}" type="presParOf" srcId="{03E30698-44D5-4AE7-B7EF-1A71D6F10A9D}" destId="{1CEB1292-3BC6-4D04-925A-765ADF33D213}" srcOrd="1" destOrd="0" presId="urn:microsoft.com/office/officeart/2005/8/layout/vList6"/>
    <dgm:cxn modelId="{0775D9C1-C326-4CC5-AE5F-641D0E7B4472}" type="presParOf" srcId="{E1A670BB-2D10-4D91-8924-1EBDE265BE55}" destId="{2F64C00E-C8EA-4DA1-87E0-00AEADDA0E1E}" srcOrd="3" destOrd="0" presId="urn:microsoft.com/office/officeart/2005/8/layout/vList6"/>
    <dgm:cxn modelId="{A5FB8671-8557-4F48-A745-3979C8A88F2E}" type="presParOf" srcId="{E1A670BB-2D10-4D91-8924-1EBDE265BE55}" destId="{530266AC-716B-472C-B387-C8120FABB488}" srcOrd="4" destOrd="0" presId="urn:microsoft.com/office/officeart/2005/8/layout/vList6"/>
    <dgm:cxn modelId="{B42FB71C-A30C-4E4C-BA0B-460110ED2471}" type="presParOf" srcId="{530266AC-716B-472C-B387-C8120FABB488}" destId="{FE74904A-EDDC-4F33-AD9A-CF7876CF9605}" srcOrd="0" destOrd="0" presId="urn:microsoft.com/office/officeart/2005/8/layout/vList6"/>
    <dgm:cxn modelId="{3739009A-2435-44A2-9D73-27795DD1DC3B}" type="presParOf" srcId="{530266AC-716B-472C-B387-C8120FABB488}" destId="{32DCB962-2A09-48C9-BABB-369F771A7D8F}" srcOrd="1" destOrd="0" presId="urn:microsoft.com/office/officeart/2005/8/layout/vList6"/>
    <dgm:cxn modelId="{5D203360-3DB3-4F43-928F-1CD57750A693}" type="presParOf" srcId="{E1A670BB-2D10-4D91-8924-1EBDE265BE55}" destId="{F174D6F0-EC72-493F-B0AF-1F71C4A1D351}" srcOrd="5" destOrd="0" presId="urn:microsoft.com/office/officeart/2005/8/layout/vList6"/>
    <dgm:cxn modelId="{76E75AA4-4FE3-4A37-8668-8454EE5C5F84}" type="presParOf" srcId="{E1A670BB-2D10-4D91-8924-1EBDE265BE55}" destId="{32CDF0CA-A334-48C3-8162-BDE01F8497C1}" srcOrd="6" destOrd="0" presId="urn:microsoft.com/office/officeart/2005/8/layout/vList6"/>
    <dgm:cxn modelId="{D855A561-806F-4FDD-85C3-551434A59A71}" type="presParOf" srcId="{32CDF0CA-A334-48C3-8162-BDE01F8497C1}" destId="{B207D540-EC2E-4495-B0E7-041BDA08DD0D}" srcOrd="0" destOrd="0" presId="urn:microsoft.com/office/officeart/2005/8/layout/vList6"/>
    <dgm:cxn modelId="{2084F4A1-49B4-4597-AFB0-1897506CBAB5}" type="presParOf" srcId="{32CDF0CA-A334-48C3-8162-BDE01F8497C1}" destId="{E536B3E2-88E8-4B2C-AC0C-0B715C8AE40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00B468-5BB7-4D05-8DF2-93F3831D39AF}" type="doc">
      <dgm:prSet loTypeId="urn:microsoft.com/office/officeart/2008/layout/PictureAccentList#1" loCatId="list" qsTypeId="urn:microsoft.com/office/officeart/2005/8/quickstyle/simple1#2" qsCatId="simple" csTypeId="urn:microsoft.com/office/officeart/2005/8/colors/colorful5#1" csCatId="colorful" phldr="1"/>
      <dgm:spPr/>
      <dgm:t>
        <a:bodyPr/>
        <a:lstStyle/>
        <a:p>
          <a:endParaRPr lang="en-US"/>
        </a:p>
      </dgm:t>
    </dgm:pt>
    <dgm:pt modelId="{29AC7F18-188E-4742-BF65-7E694A649096}">
      <dgm:prSet phldrT="[Text]" custT="1"/>
      <dgm:spPr>
        <a:solidFill>
          <a:schemeClr val="accent6"/>
        </a:solidFill>
      </dgm:spPr>
      <dgm:t>
        <a:bodyPr/>
        <a:lstStyle/>
        <a:p>
          <a:pPr rtl="0"/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Thanh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endParaRPr lang="en-US" sz="3200" dirty="0">
            <a:solidFill>
              <a:schemeClr val="tx1"/>
            </a:solidFill>
          </a:endParaRPr>
        </a:p>
      </dgm:t>
    </dgm:pt>
    <dgm:pt modelId="{BBD9DFD9-0CFD-4B23-8ECF-A2437C68BCF1}" type="parTrans" cxnId="{88E118BF-F1D2-45FB-B1CD-1B67093998E9}">
      <dgm:prSet/>
      <dgm:spPr/>
      <dgm:t>
        <a:bodyPr/>
        <a:lstStyle/>
        <a:p>
          <a:endParaRPr lang="en-US"/>
        </a:p>
      </dgm:t>
    </dgm:pt>
    <dgm:pt modelId="{14F114D0-647A-4CC6-85B1-77D815BD91DB}" type="sibTrans" cxnId="{88E118BF-F1D2-45FB-B1CD-1B67093998E9}">
      <dgm:prSet/>
      <dgm:spPr/>
      <dgm:t>
        <a:bodyPr/>
        <a:lstStyle/>
        <a:p>
          <a:endParaRPr lang="en-US"/>
        </a:p>
      </dgm:t>
    </dgm:pt>
    <dgm:pt modelId="{A72D1493-FB0F-429D-9EF7-6D104CABC286}">
      <dgm:prSet phldrT="[Text]" custT="1"/>
      <dgm:spPr/>
      <dgm:t>
        <a:bodyPr/>
        <a:lstStyle/>
        <a:p>
          <a:pPr rtl="0"/>
          <a:r>
            <a:rPr lang="en-US" sz="32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lệnh</a:t>
          </a:r>
          <a:r>
            <a:rPr lang="en-US" sz="32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32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32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2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32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32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2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32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200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022125-F817-4BDC-BF23-5B3C61226D42}" type="parTrans" cxnId="{A0E669BF-6721-45FE-89C4-65035BCED9D4}">
      <dgm:prSet/>
      <dgm:spPr/>
      <dgm:t>
        <a:bodyPr/>
        <a:lstStyle/>
        <a:p>
          <a:endParaRPr lang="en-US"/>
        </a:p>
      </dgm:t>
    </dgm:pt>
    <dgm:pt modelId="{E65CB3B4-7D78-4AB1-B1D9-5FFA972062B7}" type="sibTrans" cxnId="{A0E669BF-6721-45FE-89C4-65035BCED9D4}">
      <dgm:prSet/>
      <dgm:spPr/>
      <dgm:t>
        <a:bodyPr/>
        <a:lstStyle/>
        <a:p>
          <a:endParaRPr lang="en-US"/>
        </a:p>
      </dgm:t>
    </dgm:pt>
    <dgm:pt modelId="{4521AFF5-5255-465B-9C35-05E9D5098AE1}">
      <dgm:prSet phldrT="[Text]" custT="1">
        <dgm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endParaRPr lang="en-US" sz="3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89D700-3D96-4A9C-8CC9-38F83F26D81C}" type="sibTrans" cxnId="{F58666FD-C54C-4655-A661-22E76C0749CD}">
      <dgm:prSet/>
      <dgm:spPr/>
      <dgm:t>
        <a:bodyPr/>
        <a:lstStyle/>
        <a:p>
          <a:endParaRPr lang="en-US"/>
        </a:p>
      </dgm:t>
    </dgm:pt>
    <dgm:pt modelId="{04EF458C-5798-4A77-AD3E-A375DF08D4D4}" type="parTrans" cxnId="{F58666FD-C54C-4655-A661-22E76C0749CD}">
      <dgm:prSet/>
      <dgm:spPr/>
      <dgm:t>
        <a:bodyPr/>
        <a:lstStyle/>
        <a:p>
          <a:endParaRPr lang="en-US"/>
        </a:p>
      </dgm:t>
    </dgm:pt>
    <dgm:pt modelId="{96D1CA6B-FE2B-444F-A28B-3C0AA6BAF496}" type="pres">
      <dgm:prSet presAssocID="{8800B468-5BB7-4D05-8DF2-93F3831D39A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9B19C8EE-7C7B-4A9E-B03F-D7937A48BFA1}" type="pres">
      <dgm:prSet presAssocID="{4521AFF5-5255-465B-9C35-05E9D5098AE1}" presName="root" presStyleCnt="0">
        <dgm:presLayoutVars>
          <dgm:chMax/>
          <dgm:chPref val="4"/>
        </dgm:presLayoutVars>
      </dgm:prSet>
      <dgm:spPr/>
    </dgm:pt>
    <dgm:pt modelId="{51CF68E1-6354-4B57-9A76-EA2628AE2F4B}" type="pres">
      <dgm:prSet presAssocID="{4521AFF5-5255-465B-9C35-05E9D5098AE1}" presName="rootComposite" presStyleCnt="0">
        <dgm:presLayoutVars/>
      </dgm:prSet>
      <dgm:spPr/>
    </dgm:pt>
    <dgm:pt modelId="{D7433480-1B9D-4212-AA86-3AC79BECD2BE}" type="pres">
      <dgm:prSet presAssocID="{4521AFF5-5255-465B-9C35-05E9D5098AE1}" presName="rootText" presStyleLbl="node0" presStyleIdx="0" presStyleCnt="1" custScaleX="73213" custScaleY="57693" custLinFactNeighborX="-774" custLinFactNeighborY="-35488">
        <dgm:presLayoutVars>
          <dgm:chMax/>
          <dgm:chPref val="4"/>
        </dgm:presLayoutVars>
      </dgm:prSet>
      <dgm:spPr/>
    </dgm:pt>
    <dgm:pt modelId="{2D36C7F4-B21A-4408-8528-EF2CE5D186B4}" type="pres">
      <dgm:prSet presAssocID="{4521AFF5-5255-465B-9C35-05E9D5098AE1}" presName="childShape" presStyleCnt="0">
        <dgm:presLayoutVars>
          <dgm:chMax val="0"/>
          <dgm:chPref val="0"/>
        </dgm:presLayoutVars>
      </dgm:prSet>
      <dgm:spPr/>
    </dgm:pt>
    <dgm:pt modelId="{C729FD14-D435-46AF-BF85-4CDF1C7F81EB}" type="pres">
      <dgm:prSet presAssocID="{29AC7F18-188E-4742-BF65-7E694A649096}" presName="childComposite" presStyleCnt="0">
        <dgm:presLayoutVars>
          <dgm:chMax val="0"/>
          <dgm:chPref val="0"/>
        </dgm:presLayoutVars>
      </dgm:prSet>
      <dgm:spPr/>
    </dgm:pt>
    <dgm:pt modelId="{3E871CA6-DFDE-476A-8BF4-AC8587CA0FF1}" type="pres">
      <dgm:prSet presAssocID="{29AC7F18-188E-4742-BF65-7E694A649096}" presName="Image" presStyleLbl="node1" presStyleIdx="0" presStyleCnt="2" custLinFactNeighborX="-5473" custLinFactNeighborY="-3423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9B0396CE-3F7F-422F-8D5B-233CB3011B11}" type="pres">
      <dgm:prSet presAssocID="{29AC7F18-188E-4742-BF65-7E694A649096}" presName="childText" presStyleLbl="lnNode1" presStyleIdx="0" presStyleCnt="2" custScaleY="79291" custLinFactNeighborX="-6158" custLinFactNeighborY="-27220">
        <dgm:presLayoutVars>
          <dgm:chMax val="0"/>
          <dgm:chPref val="0"/>
          <dgm:bulletEnabled val="1"/>
        </dgm:presLayoutVars>
      </dgm:prSet>
      <dgm:spPr/>
    </dgm:pt>
    <dgm:pt modelId="{DC6FD324-1901-4107-9687-4C7D663A396D}" type="pres">
      <dgm:prSet presAssocID="{A72D1493-FB0F-429D-9EF7-6D104CABC286}" presName="childComposite" presStyleCnt="0">
        <dgm:presLayoutVars>
          <dgm:chMax val="0"/>
          <dgm:chPref val="0"/>
        </dgm:presLayoutVars>
      </dgm:prSet>
      <dgm:spPr/>
    </dgm:pt>
    <dgm:pt modelId="{DD3C14D8-9AA1-458F-8B66-33FDEBBB2A9D}" type="pres">
      <dgm:prSet presAssocID="{A72D1493-FB0F-429D-9EF7-6D104CABC286}" presName="Image" presStyleLbl="node1" presStyleIdx="1" presStyleCnt="2" custScaleX="94259" custScaleY="101903" custLinFactNeighborX="-117" custLinFactNeighborY="369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7B7D222-9921-437F-8B7B-57E85964580F}" type="pres">
      <dgm:prSet presAssocID="{A72D1493-FB0F-429D-9EF7-6D104CABC286}" presName="childText" presStyleLbl="lnNode1" presStyleIdx="1" presStyleCnt="2" custScaleX="106125" custScaleY="120405" custLinFactNeighborX="-5481" custLinFactNeighborY="-3522">
        <dgm:presLayoutVars>
          <dgm:chMax val="0"/>
          <dgm:chPref val="0"/>
          <dgm:bulletEnabled val="1"/>
        </dgm:presLayoutVars>
      </dgm:prSet>
      <dgm:spPr/>
    </dgm:pt>
  </dgm:ptLst>
  <dgm:cxnLst>
    <dgm:cxn modelId="{5C394734-551F-49A6-95C5-63A3C8B97454}" type="presOf" srcId="{8800B468-5BB7-4D05-8DF2-93F3831D39AF}" destId="{96D1CA6B-FE2B-444F-A28B-3C0AA6BAF496}" srcOrd="0" destOrd="0" presId="urn:microsoft.com/office/officeart/2008/layout/PictureAccentList#1"/>
    <dgm:cxn modelId="{8A137962-71B9-4A45-B52D-7237E8B84B21}" type="presOf" srcId="{A72D1493-FB0F-429D-9EF7-6D104CABC286}" destId="{67B7D222-9921-437F-8B7B-57E85964580F}" srcOrd="0" destOrd="0" presId="urn:microsoft.com/office/officeart/2008/layout/PictureAccentList#1"/>
    <dgm:cxn modelId="{688BBEAD-3AB6-4080-B469-9ABAC092D1AE}" type="presOf" srcId="{4521AFF5-5255-465B-9C35-05E9D5098AE1}" destId="{D7433480-1B9D-4212-AA86-3AC79BECD2BE}" srcOrd="0" destOrd="0" presId="urn:microsoft.com/office/officeart/2008/layout/PictureAccentList#1"/>
    <dgm:cxn modelId="{88E118BF-F1D2-45FB-B1CD-1B67093998E9}" srcId="{4521AFF5-5255-465B-9C35-05E9D5098AE1}" destId="{29AC7F18-188E-4742-BF65-7E694A649096}" srcOrd="0" destOrd="0" parTransId="{BBD9DFD9-0CFD-4B23-8ECF-A2437C68BCF1}" sibTransId="{14F114D0-647A-4CC6-85B1-77D815BD91DB}"/>
    <dgm:cxn modelId="{A0E669BF-6721-45FE-89C4-65035BCED9D4}" srcId="{4521AFF5-5255-465B-9C35-05E9D5098AE1}" destId="{A72D1493-FB0F-429D-9EF7-6D104CABC286}" srcOrd="1" destOrd="0" parTransId="{4E022125-F817-4BDC-BF23-5B3C61226D42}" sibTransId="{E65CB3B4-7D78-4AB1-B1D9-5FFA972062B7}"/>
    <dgm:cxn modelId="{3B7DB9D3-B7C8-49C6-A285-E752DD21851F}" type="presOf" srcId="{29AC7F18-188E-4742-BF65-7E694A649096}" destId="{9B0396CE-3F7F-422F-8D5B-233CB3011B11}" srcOrd="0" destOrd="0" presId="urn:microsoft.com/office/officeart/2008/layout/PictureAccentList#1"/>
    <dgm:cxn modelId="{F58666FD-C54C-4655-A661-22E76C0749CD}" srcId="{8800B468-5BB7-4D05-8DF2-93F3831D39AF}" destId="{4521AFF5-5255-465B-9C35-05E9D5098AE1}" srcOrd="0" destOrd="0" parTransId="{04EF458C-5798-4A77-AD3E-A375DF08D4D4}" sibTransId="{5889D700-3D96-4A9C-8CC9-38F83F26D81C}"/>
    <dgm:cxn modelId="{ED1CA0D9-4716-4D41-B815-EEAD5AC8167E}" type="presParOf" srcId="{96D1CA6B-FE2B-444F-A28B-3C0AA6BAF496}" destId="{9B19C8EE-7C7B-4A9E-B03F-D7937A48BFA1}" srcOrd="0" destOrd="0" presId="urn:microsoft.com/office/officeart/2008/layout/PictureAccentList#1"/>
    <dgm:cxn modelId="{CBF95FED-1130-4BC0-AD04-92E8A3F7500B}" type="presParOf" srcId="{9B19C8EE-7C7B-4A9E-B03F-D7937A48BFA1}" destId="{51CF68E1-6354-4B57-9A76-EA2628AE2F4B}" srcOrd="0" destOrd="0" presId="urn:microsoft.com/office/officeart/2008/layout/PictureAccentList#1"/>
    <dgm:cxn modelId="{8AC17787-3475-44A7-A616-66F741F73545}" type="presParOf" srcId="{51CF68E1-6354-4B57-9A76-EA2628AE2F4B}" destId="{D7433480-1B9D-4212-AA86-3AC79BECD2BE}" srcOrd="0" destOrd="0" presId="urn:microsoft.com/office/officeart/2008/layout/PictureAccentList#1"/>
    <dgm:cxn modelId="{E7062AE2-B6A8-48FC-9AAC-A04F46BAC217}" type="presParOf" srcId="{9B19C8EE-7C7B-4A9E-B03F-D7937A48BFA1}" destId="{2D36C7F4-B21A-4408-8528-EF2CE5D186B4}" srcOrd="1" destOrd="0" presId="urn:microsoft.com/office/officeart/2008/layout/PictureAccentList#1"/>
    <dgm:cxn modelId="{9FD00D42-EF4E-4F82-A801-5826482D6D6C}" type="presParOf" srcId="{2D36C7F4-B21A-4408-8528-EF2CE5D186B4}" destId="{C729FD14-D435-46AF-BF85-4CDF1C7F81EB}" srcOrd="0" destOrd="0" presId="urn:microsoft.com/office/officeart/2008/layout/PictureAccentList#1"/>
    <dgm:cxn modelId="{A9A7FECA-D53D-4D1F-BF5A-1E4D92C28FF3}" type="presParOf" srcId="{C729FD14-D435-46AF-BF85-4CDF1C7F81EB}" destId="{3E871CA6-DFDE-476A-8BF4-AC8587CA0FF1}" srcOrd="0" destOrd="0" presId="urn:microsoft.com/office/officeart/2008/layout/PictureAccentList#1"/>
    <dgm:cxn modelId="{3F34708D-5BEB-437A-96FD-1F4791C5F086}" type="presParOf" srcId="{C729FD14-D435-46AF-BF85-4CDF1C7F81EB}" destId="{9B0396CE-3F7F-422F-8D5B-233CB3011B11}" srcOrd="1" destOrd="0" presId="urn:microsoft.com/office/officeart/2008/layout/PictureAccentList#1"/>
    <dgm:cxn modelId="{DF0A1F7E-745C-45C7-8048-03913ECC0044}" type="presParOf" srcId="{2D36C7F4-B21A-4408-8528-EF2CE5D186B4}" destId="{DC6FD324-1901-4107-9687-4C7D663A396D}" srcOrd="1" destOrd="0" presId="urn:microsoft.com/office/officeart/2008/layout/PictureAccentList#1"/>
    <dgm:cxn modelId="{AA6221F7-9841-4060-A1F0-36C3A085BE96}" type="presParOf" srcId="{DC6FD324-1901-4107-9687-4C7D663A396D}" destId="{DD3C14D8-9AA1-458F-8B66-33FDEBBB2A9D}" srcOrd="0" destOrd="0" presId="urn:microsoft.com/office/officeart/2008/layout/PictureAccentList#1"/>
    <dgm:cxn modelId="{CC0ACA85-0767-4C34-9569-225772DA9B56}" type="presParOf" srcId="{DC6FD324-1901-4107-9687-4C7D663A396D}" destId="{67B7D222-9921-437F-8B7B-57E85964580F}" srcOrd="1" destOrd="0" presId="urn:microsoft.com/office/officeart/2008/layout/PictureAccent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51D44-A64A-4763-8F76-F0B19F8D2E8F}">
      <dsp:nvSpPr>
        <dsp:cNvPr id="0" name=""/>
        <dsp:cNvSpPr/>
      </dsp:nvSpPr>
      <dsp:spPr>
        <a:xfrm rot="10800000">
          <a:off x="7480545" y="1448"/>
          <a:ext cx="2078122" cy="9145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AC7FE-019C-42FB-B337-AEDB6DBC3429}">
      <dsp:nvSpPr>
        <dsp:cNvPr id="0" name=""/>
        <dsp:cNvSpPr/>
      </dsp:nvSpPr>
      <dsp:spPr>
        <a:xfrm>
          <a:off x="55860" y="63396"/>
          <a:ext cx="7424685" cy="79066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800" b="1" kern="1200" dirty="0" err="1"/>
            <a:t>Giới</a:t>
          </a:r>
          <a:r>
            <a:rPr lang="en-US" sz="2800" b="1" kern="1200" dirty="0"/>
            <a:t> </a:t>
          </a:r>
          <a:r>
            <a:rPr lang="en-US" sz="2800" b="1" kern="1200" dirty="0" err="1"/>
            <a:t>thiệu</a:t>
          </a:r>
          <a:r>
            <a:rPr lang="en-US" sz="2800" b="1" kern="1200" dirty="0"/>
            <a:t> </a:t>
          </a:r>
          <a:r>
            <a:rPr lang="en-US" sz="2800" b="1" kern="1200" dirty="0" err="1"/>
            <a:t>phần</a:t>
          </a:r>
          <a:r>
            <a:rPr lang="en-US" sz="2800" b="1" kern="1200" dirty="0"/>
            <a:t> </a:t>
          </a:r>
          <a:r>
            <a:rPr lang="en-US" sz="2800" b="1" kern="1200" dirty="0" err="1"/>
            <a:t>mềm</a:t>
          </a:r>
          <a:r>
            <a:rPr lang="en-US" sz="2800" b="1" kern="1200" dirty="0"/>
            <a:t> Geometer’s Sketchpad</a:t>
          </a:r>
          <a:endParaRPr lang="en-US" sz="2800" kern="1200" dirty="0"/>
        </a:p>
      </dsp:txBody>
      <dsp:txXfrm>
        <a:off x="94457" y="101993"/>
        <a:ext cx="7347491" cy="713473"/>
      </dsp:txXfrm>
    </dsp:sp>
    <dsp:sp modelId="{1CEB1292-3BC6-4D04-925A-765ADF33D213}">
      <dsp:nvSpPr>
        <dsp:cNvPr id="0" name=""/>
        <dsp:cNvSpPr/>
      </dsp:nvSpPr>
      <dsp:spPr>
        <a:xfrm rot="10800000">
          <a:off x="7544393" y="1093465"/>
          <a:ext cx="1991087" cy="9145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4165459"/>
              <a:satOff val="2269"/>
              <a:lumOff val="2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64E1B-C46A-4881-AF0E-E678AE1848F3}">
      <dsp:nvSpPr>
        <dsp:cNvPr id="0" name=""/>
        <dsp:cNvSpPr/>
      </dsp:nvSpPr>
      <dsp:spPr>
        <a:xfrm>
          <a:off x="79047" y="1007468"/>
          <a:ext cx="7465345" cy="1086556"/>
        </a:xfrm>
        <a:prstGeom prst="roundRect">
          <a:avLst/>
        </a:prstGeom>
        <a:gradFill rotWithShape="0">
          <a:gsLst>
            <a:gs pos="0">
              <a:schemeClr val="accent4">
                <a:hueOff val="-3732583"/>
                <a:satOff val="1753"/>
                <a:lumOff val="6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-3732583"/>
                <a:satOff val="1753"/>
                <a:lumOff val="6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-3732583"/>
                <a:satOff val="1753"/>
                <a:lumOff val="6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</a:t>
          </a:r>
          <a:r>
            <a:rPr lang="en-US" sz="2800" kern="1200" dirty="0"/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2088" y="1060509"/>
        <a:ext cx="7359263" cy="980474"/>
      </dsp:txXfrm>
    </dsp:sp>
    <dsp:sp modelId="{32DCB962-2A09-48C9-BABB-369F771A7D8F}">
      <dsp:nvSpPr>
        <dsp:cNvPr id="0" name=""/>
        <dsp:cNvSpPr/>
      </dsp:nvSpPr>
      <dsp:spPr>
        <a:xfrm>
          <a:off x="7482841" y="2185481"/>
          <a:ext cx="2129467" cy="9145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-8330918"/>
            <a:satOff val="4537"/>
            <a:lumOff val="502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-8330918"/>
              <a:satOff val="4537"/>
              <a:lumOff val="5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4904A-EDDC-4F33-AD9A-CF7876CF9605}">
      <dsp:nvSpPr>
        <dsp:cNvPr id="0" name=""/>
        <dsp:cNvSpPr/>
      </dsp:nvSpPr>
      <dsp:spPr>
        <a:xfrm>
          <a:off x="53752" y="2208016"/>
          <a:ext cx="7480622" cy="914563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lý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b="1" kern="1200" dirty="0"/>
            <a:t>.</a:t>
          </a:r>
          <a:endParaRPr lang="en-US" sz="2400" kern="1200" dirty="0"/>
        </a:p>
      </dsp:txBody>
      <dsp:txXfrm>
        <a:off x="98397" y="2252661"/>
        <a:ext cx="7391332" cy="825273"/>
      </dsp:txXfrm>
    </dsp:sp>
    <dsp:sp modelId="{E536B3E2-88E8-4B2C-AC0C-0B715C8AE402}">
      <dsp:nvSpPr>
        <dsp:cNvPr id="0" name=""/>
        <dsp:cNvSpPr/>
      </dsp:nvSpPr>
      <dsp:spPr>
        <a:xfrm rot="10800000">
          <a:off x="7596112" y="3192950"/>
          <a:ext cx="1987669" cy="9145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75000"/>
            <a:alpha val="90000"/>
          </a:schemeClr>
        </a:solidFill>
        <a:ln w="6350" cap="flat" cmpd="sng" algn="ctr">
          <a:solidFill>
            <a:schemeClr val="accent4">
              <a:tint val="40000"/>
              <a:alpha val="90000"/>
              <a:hueOff val="-12496376"/>
              <a:satOff val="6806"/>
              <a:lumOff val="7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7D540-EC2E-4495-B0E7-041BDA08DD0D}">
      <dsp:nvSpPr>
        <dsp:cNvPr id="0" name=""/>
        <dsp:cNvSpPr/>
      </dsp:nvSpPr>
      <dsp:spPr>
        <a:xfrm>
          <a:off x="59321" y="3192950"/>
          <a:ext cx="7519292" cy="914563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quyết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toán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3600" b="1" kern="1200" dirty="0"/>
            <a:t>.</a:t>
          </a:r>
          <a:endParaRPr lang="en-US" sz="3600" kern="1200" dirty="0"/>
        </a:p>
      </dsp:txBody>
      <dsp:txXfrm>
        <a:off x="103966" y="3237595"/>
        <a:ext cx="7430002" cy="8252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33480-1B9D-4212-AA86-3AC79BECD2BE}">
      <dsp:nvSpPr>
        <dsp:cNvPr id="0" name=""/>
        <dsp:cNvSpPr/>
      </dsp:nvSpPr>
      <dsp:spPr bwMode="white">
        <a:xfrm>
          <a:off x="812377" y="172155"/>
          <a:ext cx="4384638" cy="697282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15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mềm</a:t>
          </a:r>
          <a:endParaRPr lang="en-US" sz="3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2800" y="192578"/>
        <a:ext cx="4343792" cy="656436"/>
      </dsp:txXfrm>
    </dsp:sp>
    <dsp:sp modelId="{3E871CA6-DFDE-476A-8BF4-AC8587CA0FF1}">
      <dsp:nvSpPr>
        <dsp:cNvPr id="0" name=""/>
        <dsp:cNvSpPr/>
      </dsp:nvSpPr>
      <dsp:spPr>
        <a:xfrm>
          <a:off x="45205" y="1102155"/>
          <a:ext cx="1208608" cy="120860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396CE-3F7F-422F-8D5B-233CB3011B11}">
      <dsp:nvSpPr>
        <dsp:cNvPr id="0" name=""/>
        <dsp:cNvSpPr/>
      </dsp:nvSpPr>
      <dsp:spPr bwMode="white">
        <a:xfrm>
          <a:off x="1102574" y="1312060"/>
          <a:ext cx="4707753" cy="958318"/>
        </a:xfrm>
        <a:prstGeom prst="roundRect">
          <a:avLst>
            <a:gd name="adj" fmla="val 1667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Thanh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1149364" y="1358850"/>
        <a:ext cx="4614173" cy="864738"/>
      </dsp:txXfrm>
    </dsp:sp>
    <dsp:sp modelId="{DD3C14D8-9AA1-458F-8B66-33FDEBBB2A9D}">
      <dsp:nvSpPr>
        <dsp:cNvPr id="0" name=""/>
        <dsp:cNvSpPr/>
      </dsp:nvSpPr>
      <dsp:spPr>
        <a:xfrm>
          <a:off x="456" y="3026031"/>
          <a:ext cx="1139222" cy="123160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7D222-9921-437F-8B7B-57E85964580F}">
      <dsp:nvSpPr>
        <dsp:cNvPr id="0" name=""/>
        <dsp:cNvSpPr/>
      </dsp:nvSpPr>
      <dsp:spPr bwMode="white">
        <a:xfrm>
          <a:off x="846095" y="2826973"/>
          <a:ext cx="4996103" cy="1455225"/>
        </a:xfrm>
        <a:prstGeom prst="roundRect">
          <a:avLst>
            <a:gd name="adj" fmla="val 16670"/>
          </a:avLst>
        </a:prstGeom>
        <a:solidFill>
          <a:schemeClr val="accent5">
            <a:hueOff val="1106248"/>
            <a:satOff val="12561"/>
            <a:lumOff val="1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lệnh</a:t>
          </a:r>
          <a:r>
            <a:rPr lang="en-US" sz="3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3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3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3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3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3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3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endParaRPr lang="en-US" sz="320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7146" y="2898024"/>
        <a:ext cx="4854001" cy="1313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#1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linDir" val="fromT"/>
              <dgm:param type="chAlign" val="r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8F2C2-DDC3-4E17-9494-ACC08F1D615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AB370-FC17-4981-8B5E-558E6B423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51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664FC-3D59-4EE8-A4C5-2E0BF42B82F9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664FC-3D59-4EE8-A4C5-2E0BF42B82F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664FC-3D59-4EE8-A4C5-2E0BF42B82F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:notes"/>
          <p:cNvSpPr txBox="1"/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</a:t>
            </a:fld>
            <a:endParaRPr sz="12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8" name="Google Shape;4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9" name="Google Shape;40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50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34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2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4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54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27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49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69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33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7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12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90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65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65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83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70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1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67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99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71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7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09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99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03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6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72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2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49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87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90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6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0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50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667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700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48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23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46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159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93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9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33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4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091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723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23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474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47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6640085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08265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651463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79621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351099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2251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504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052131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668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3003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776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680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1058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5148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28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226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6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83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8643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0280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1421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2783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207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5935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5189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94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6732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977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743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8957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5873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73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312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6148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6376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6550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68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1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554CF-FAD8-4E27-AD11-B4053F8B1B8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E0A97-B522-4B79-9400-3B944E624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0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955" r:id="rId8"/>
    <p:sldLayoutId id="2147483954" r:id="rId9"/>
    <p:sldLayoutId id="2147483953" r:id="rId10"/>
    <p:sldLayoutId id="2147483952" r:id="rId11"/>
    <p:sldLayoutId id="2147483951" r:id="rId12"/>
    <p:sldLayoutId id="2147483950" r:id="rId13"/>
    <p:sldLayoutId id="2147483949" r:id="rId14"/>
    <p:sldLayoutId id="2147483937" r:id="rId15"/>
    <p:sldLayoutId id="2147483936" r:id="rId16"/>
    <p:sldLayoutId id="2147483935" r:id="rId17"/>
    <p:sldLayoutId id="2147483932" r:id="rId18"/>
    <p:sldLayoutId id="2147483931" r:id="rId19"/>
    <p:sldLayoutId id="2147483929" r:id="rId20"/>
    <p:sldLayoutId id="2147483928" r:id="rId21"/>
    <p:sldLayoutId id="2147483926" r:id="rId22"/>
    <p:sldLayoutId id="2147483925" r:id="rId23"/>
    <p:sldLayoutId id="2147483924" r:id="rId24"/>
    <p:sldLayoutId id="2147483923" r:id="rId25"/>
    <p:sldLayoutId id="2147483922" r:id="rId26"/>
    <p:sldLayoutId id="2147483921" r:id="rId27"/>
    <p:sldLayoutId id="2147483920" r:id="rId28"/>
    <p:sldLayoutId id="2147483917" r:id="rId29"/>
    <p:sldLayoutId id="2147483916" r:id="rId30"/>
    <p:sldLayoutId id="2147483909" r:id="rId31"/>
    <p:sldLayoutId id="2147483908" r:id="rId32"/>
    <p:sldLayoutId id="2147483906" r:id="rId33"/>
    <p:sldLayoutId id="2147483905" r:id="rId34"/>
    <p:sldLayoutId id="2147483904" r:id="rId35"/>
    <p:sldLayoutId id="2147483903" r:id="rId36"/>
    <p:sldLayoutId id="2147483902" r:id="rId37"/>
    <p:sldLayoutId id="2147483901" r:id="rId38"/>
    <p:sldLayoutId id="2147483900" r:id="rId39"/>
    <p:sldLayoutId id="2147483899" r:id="rId40"/>
    <p:sldLayoutId id="2147483898" r:id="rId41"/>
    <p:sldLayoutId id="2147483890" r:id="rId42"/>
    <p:sldLayoutId id="2147483888" r:id="rId43"/>
    <p:sldLayoutId id="2147483887" r:id="rId44"/>
    <p:sldLayoutId id="2147483886" r:id="rId45"/>
    <p:sldLayoutId id="2147483885" r:id="rId46"/>
    <p:sldLayoutId id="2147483884" r:id="rId47"/>
    <p:sldLayoutId id="2147483883" r:id="rId48"/>
    <p:sldLayoutId id="2147483882" r:id="rId49"/>
    <p:sldLayoutId id="2147483875" r:id="rId50"/>
    <p:sldLayoutId id="2147483876" r:id="rId51"/>
    <p:sldLayoutId id="2147483877" r:id="rId52"/>
    <p:sldLayoutId id="2147483878" r:id="rId53"/>
    <p:sldLayoutId id="2147483947" r:id="rId54"/>
    <p:sldLayoutId id="2147483944" r:id="rId55"/>
    <p:sldLayoutId id="2147483942" r:id="rId56"/>
    <p:sldLayoutId id="2147483939" r:id="rId57"/>
    <p:sldLayoutId id="2147483933" r:id="rId58"/>
    <p:sldLayoutId id="2147483911" r:id="rId59"/>
    <p:sldLayoutId id="2147483892" r:id="rId60"/>
    <p:sldLayoutId id="2147483880" r:id="rId61"/>
    <p:sldLayoutId id="2147483948" r:id="rId62"/>
    <p:sldLayoutId id="2147483946" r:id="rId63"/>
    <p:sldLayoutId id="2147483945" r:id="rId64"/>
    <p:sldLayoutId id="2147483943" r:id="rId65"/>
    <p:sldLayoutId id="2147483941" r:id="rId66"/>
    <p:sldLayoutId id="2147483940" r:id="rId67"/>
    <p:sldLayoutId id="2147483938" r:id="rId68"/>
    <p:sldLayoutId id="2147483934" r:id="rId69"/>
    <p:sldLayoutId id="2147483930" r:id="rId70"/>
    <p:sldLayoutId id="2147483927" r:id="rId71"/>
    <p:sldLayoutId id="2147483919" r:id="rId72"/>
    <p:sldLayoutId id="2147483918" r:id="rId73"/>
    <p:sldLayoutId id="2147483915" r:id="rId74"/>
    <p:sldLayoutId id="2147483914" r:id="rId75"/>
    <p:sldLayoutId id="2147483913" r:id="rId76"/>
    <p:sldLayoutId id="2147483912" r:id="rId77"/>
    <p:sldLayoutId id="2147483910" r:id="rId78"/>
    <p:sldLayoutId id="2147483907" r:id="rId79"/>
    <p:sldLayoutId id="2147483897" r:id="rId80"/>
    <p:sldLayoutId id="2147483896" r:id="rId81"/>
    <p:sldLayoutId id="2147483895" r:id="rId82"/>
    <p:sldLayoutId id="2147483894" r:id="rId83"/>
    <p:sldLayoutId id="2147483893" r:id="rId84"/>
    <p:sldLayoutId id="2147483891" r:id="rId85"/>
    <p:sldLayoutId id="2147483889" r:id="rId86"/>
    <p:sldLayoutId id="2147483881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32.sv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ẹp">
            <a:extLst>
              <a:ext uri="{FF2B5EF4-FFF2-40B4-BE49-F238E27FC236}">
                <a16:creationId xmlns:a16="http://schemas.microsoft.com/office/drawing/2014/main" id="{0988051B-19C0-8CC7-A302-9ED59DA3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611"/>
            <a:ext cx="12191999" cy="692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914" y="3670990"/>
            <a:ext cx="12192000" cy="1755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 HỨNG THÚ HỌC TẬP TỪ ĐÓ GÓP PHẦN NÂNG CAO CHẤT LƯỢNG GIẢNG DẠY PHÂN MÔN HÌNH HỌC 7 BẰNG CÁCH SỬ DỤNG PHẦN MỀM GEOMETER’S SKETCHPAD</a:t>
            </a:r>
            <a:endParaRPr lang="en-US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14" y="11430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CÁT HẢI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THỊ TRẤN CÁT BÀ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376057" y="1082911"/>
            <a:ext cx="3735977" cy="13063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1433905"/>
            <a:ext cx="121920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 CÁO</a:t>
            </a:r>
            <a:endParaRPr lang="en-US" sz="44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 PHÁP NÂNG CAO CHẤT LƯỢNG GIÁO DỤC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MÔN: TOÁN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633049"/>
            <a:ext cx="121920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giả: Lê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Bích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 vị: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759586"/>
            <a:ext cx="6096000" cy="458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58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Nhận xét Tải App Alight Motion Pro APK MOD HACK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26" name="AutoShape 19"/>
          <p:cNvSpPr>
            <a:spLocks noChangeArrowheads="1"/>
          </p:cNvSpPr>
          <p:nvPr/>
        </p:nvSpPr>
        <p:spPr bwMode="ltGray">
          <a:xfrm>
            <a:off x="1104827" y="2996656"/>
            <a:ext cx="5444254" cy="300872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Sử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dung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phần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mềm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dạy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học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khái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niệm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–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định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nghĩa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hình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học</a:t>
            </a:r>
            <a:endParaRPr lang="en-US" altLang="vi-VN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Google Shape;415;p8"/>
          <p:cNvSpPr/>
          <p:nvPr/>
        </p:nvSpPr>
        <p:spPr>
          <a:xfrm>
            <a:off x="3346196" y="1158579"/>
            <a:ext cx="5964865" cy="1407160"/>
          </a:xfrm>
          <a:prstGeom prst="ellipse">
            <a:avLst/>
          </a:prstGeom>
          <a:solidFill>
            <a:schemeClr val="accent2"/>
          </a:solidFill>
          <a:ln>
            <a:noFill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Giải pháp </a:t>
            </a:r>
            <a:r>
              <a:rPr lang="en-US" altLang="vi-VN" sz="44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036" y="2371060"/>
            <a:ext cx="4751046" cy="432416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7D2C2A-8239-2361-2781-AD63F8CB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Google Shape;415;p8">
            <a:extLst>
              <a:ext uri="{FF2B5EF4-FFF2-40B4-BE49-F238E27FC236}">
                <a16:creationId xmlns:a16="http://schemas.microsoft.com/office/drawing/2014/main" id="{9A53FA0C-6564-B3BE-1264-C08D5C591C7A}"/>
              </a:ext>
            </a:extLst>
          </p:cNvPr>
          <p:cNvSpPr/>
          <p:nvPr/>
        </p:nvSpPr>
        <p:spPr>
          <a:xfrm>
            <a:off x="243016" y="74955"/>
            <a:ext cx="11705968" cy="1558455"/>
          </a:xfrm>
          <a:prstGeom prst="ellipse">
            <a:avLst/>
          </a:prstGeom>
          <a:ln>
            <a:noFill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endParaRPr lang="vi-V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3074" name="Hình ảnh 14" descr="Ảnh có chứa ảnh chụp màn hình, hàng, phần mềm, Sơ đồ&#10;&#10;Mô tả được tạo tự động">
            <a:extLst>
              <a:ext uri="{FF2B5EF4-FFF2-40B4-BE49-F238E27FC236}">
                <a16:creationId xmlns:a16="http://schemas.microsoft.com/office/drawing/2014/main" id="{0A4BE9F3-5E84-F5E5-A2F0-F40687834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167" y="1678440"/>
            <a:ext cx="4369529" cy="252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Hình ảnh 15" descr="Ảnh có chứa ảnh chụp màn hình, văn bản, phần mềm, Phần mềm đa phương tiện&#10;&#10;Mô tả được tạo tự động">
            <a:extLst>
              <a:ext uri="{FF2B5EF4-FFF2-40B4-BE49-F238E27FC236}">
                <a16:creationId xmlns:a16="http://schemas.microsoft.com/office/drawing/2014/main" id="{70A908F3-FAAC-BFDE-BFFB-E6C252835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24" y="1678440"/>
            <a:ext cx="4274992" cy="243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Hình ảnh 13" descr="Ảnh có chứa ảnh chụp màn hình, hàng, phần mềm, văn bản&#10;&#10;Mô tả được tạo tự động">
            <a:extLst>
              <a:ext uri="{FF2B5EF4-FFF2-40B4-BE49-F238E27FC236}">
                <a16:creationId xmlns:a16="http://schemas.microsoft.com/office/drawing/2014/main" id="{9B81912F-23D9-EBB3-D78A-C8DA986E6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7" y="4220415"/>
            <a:ext cx="4165171" cy="256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Hình ảnh 12" descr="Ảnh có chứa ảnh chụp màn hình, văn bản, biểu đồ, phần mềm&#10;&#10;Mô tả được tạo tự động">
            <a:extLst>
              <a:ext uri="{FF2B5EF4-FFF2-40B4-BE49-F238E27FC236}">
                <a16:creationId xmlns:a16="http://schemas.microsoft.com/office/drawing/2014/main" id="{2516E67B-6B80-0D96-4E27-6DAAD50EA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40" y="4277693"/>
            <a:ext cx="4049868" cy="25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Hình ảnh 11" descr="Ảnh có chứa ảnh chụp màn hình, văn bản, phần mềm, hàng&#10;&#10;Mô tả được tạo tự động">
            <a:extLst>
              <a:ext uri="{FF2B5EF4-FFF2-40B4-BE49-F238E27FC236}">
                <a16:creationId xmlns:a16="http://schemas.microsoft.com/office/drawing/2014/main" id="{51247157-71BA-2DAF-61B5-6A8FFA5CE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710" y="4277693"/>
            <a:ext cx="3714290" cy="25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065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0585C-FA00-794A-980A-6F010B2A2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Nhận xét Tải App Alight Motion Pro APK MOD HACK Tiếng Việt">
            <a:extLst>
              <a:ext uri="{FF2B5EF4-FFF2-40B4-BE49-F238E27FC236}">
                <a16:creationId xmlns:a16="http://schemas.microsoft.com/office/drawing/2014/main" id="{0386178D-4029-D599-AADA-73A8F53782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26" name="AutoShape 19">
            <a:extLst>
              <a:ext uri="{FF2B5EF4-FFF2-40B4-BE49-F238E27FC236}">
                <a16:creationId xmlns:a16="http://schemas.microsoft.com/office/drawing/2014/main" id="{3FCBBA73-D5E7-8468-93DD-77010D1A4226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36632" y="3126903"/>
            <a:ext cx="5431145" cy="233071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Sử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dung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phần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mềm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dạy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học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định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lí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tình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hình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học</a:t>
            </a:r>
            <a:endParaRPr lang="en-US" altLang="vi-VN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Google Shape;415;p8">
            <a:extLst>
              <a:ext uri="{FF2B5EF4-FFF2-40B4-BE49-F238E27FC236}">
                <a16:creationId xmlns:a16="http://schemas.microsoft.com/office/drawing/2014/main" id="{B8838A72-196E-1460-BE77-DFC251B415D7}"/>
              </a:ext>
            </a:extLst>
          </p:cNvPr>
          <p:cNvSpPr/>
          <p:nvPr/>
        </p:nvSpPr>
        <p:spPr>
          <a:xfrm>
            <a:off x="3346196" y="1158579"/>
            <a:ext cx="5964865" cy="1407160"/>
          </a:xfrm>
          <a:prstGeom prst="ellipse">
            <a:avLst/>
          </a:prstGeom>
          <a:solidFill>
            <a:schemeClr val="accent2"/>
          </a:solidFill>
          <a:ln>
            <a:noFill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Giải pháp </a:t>
            </a:r>
            <a:r>
              <a:rPr lang="en-US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lang="en-US" altLang="vi-VN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076FB8-3E88-6802-CEB1-EA15B48D5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036" y="2371060"/>
            <a:ext cx="4751046" cy="43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974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15;p8">
            <a:extLst>
              <a:ext uri="{FF2B5EF4-FFF2-40B4-BE49-F238E27FC236}">
                <a16:creationId xmlns:a16="http://schemas.microsoft.com/office/drawing/2014/main" id="{D15A4A7D-4F65-FA8E-0D3C-2A3FA90F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22" y="18255"/>
            <a:ext cx="10515600" cy="1325563"/>
          </a:xfrm>
          <a:prstGeom prst="ellipse">
            <a:avLst/>
          </a:prstGeom>
          <a:ln>
            <a:noFill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endParaRPr lang="vi-V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098" name="Hình ảnh 10" descr="Ảnh có chứa ảnh chụp màn hình, văn bản, phần mềm, Phần mềm đa phương tiện&#10;&#10;Mô tả được tạo tự động">
            <a:extLst>
              <a:ext uri="{FF2B5EF4-FFF2-40B4-BE49-F238E27FC236}">
                <a16:creationId xmlns:a16="http://schemas.microsoft.com/office/drawing/2014/main" id="{3B84887C-E8AE-8157-1447-8C30D2F3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02" y="1423276"/>
            <a:ext cx="4151047" cy="233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Hình ảnh 9" descr="Ảnh có chứa ảnh chụp màn hình, phần mềm, văn bản, Phần mềm đa phương tiện&#10;&#10;Mô tả được tạo tự động">
            <a:extLst>
              <a:ext uri="{FF2B5EF4-FFF2-40B4-BE49-F238E27FC236}">
                <a16:creationId xmlns:a16="http://schemas.microsoft.com/office/drawing/2014/main" id="{8F9FFFE6-B1F0-F64B-D4FB-3EFD7870D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86" y="1426007"/>
            <a:ext cx="4371032" cy="23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Hình ảnh 8" descr="Ảnh có chứa ảnh chụp màn hình, văn bản, phần mềm, Phần mềm đa phương tiện&#10;&#10;Mô tả được tạo tự động">
            <a:extLst>
              <a:ext uri="{FF2B5EF4-FFF2-40B4-BE49-F238E27FC236}">
                <a16:creationId xmlns:a16="http://schemas.microsoft.com/office/drawing/2014/main" id="{82ECE675-98AA-9805-1563-AA4B5355D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5" y="3996317"/>
            <a:ext cx="4161114" cy="264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Hình ảnh 6" descr="Ảnh có chứa văn bản, ảnh chụp màn hình, phần mềm, Phần mềm đa phương tiện&#10;&#10;Mô tả được tạo tự động">
            <a:extLst>
              <a:ext uri="{FF2B5EF4-FFF2-40B4-BE49-F238E27FC236}">
                <a16:creationId xmlns:a16="http://schemas.microsoft.com/office/drawing/2014/main" id="{15E20749-8F3B-1C35-0824-CDA465403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87" y="4089979"/>
            <a:ext cx="4371032" cy="242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207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15;p8">
            <a:extLst>
              <a:ext uri="{FF2B5EF4-FFF2-40B4-BE49-F238E27FC236}">
                <a16:creationId xmlns:a16="http://schemas.microsoft.com/office/drawing/2014/main" id="{F716A873-36EB-83FA-F791-F042A3284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027" y="87912"/>
            <a:ext cx="12900453" cy="1186249"/>
          </a:xfrm>
          <a:prstGeom prst="ellipse">
            <a:avLst/>
          </a:prstGeom>
          <a:ln>
            <a:noFill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3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endParaRPr lang="en-US" sz="1200" dirty="0"/>
          </a:p>
        </p:txBody>
      </p:sp>
      <p:pic>
        <p:nvPicPr>
          <p:cNvPr id="5122" name="Hình ảnh 5" descr="Ảnh có chứa văn bản, ảnh chụp màn hình, phần mềm, Phần mềm đa phương tiện&#10;&#10;Mô tả được tạo tự động">
            <a:extLst>
              <a:ext uri="{FF2B5EF4-FFF2-40B4-BE49-F238E27FC236}">
                <a16:creationId xmlns:a16="http://schemas.microsoft.com/office/drawing/2014/main" id="{3C371924-8A48-60CD-3311-BC513660D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29" y="1458098"/>
            <a:ext cx="4628786" cy="251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Hình ảnh 4" descr="Ảnh có chứa văn bản, ảnh chụp màn hình, phần mềm, màn hình&#10;&#10;Mô tả được tạo tự động">
            <a:extLst>
              <a:ext uri="{FF2B5EF4-FFF2-40B4-BE49-F238E27FC236}">
                <a16:creationId xmlns:a16="http://schemas.microsoft.com/office/drawing/2014/main" id="{A4F80EFF-8600-9867-75E1-C78AFCBA4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54" y="1458098"/>
            <a:ext cx="4628787" cy="236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Hình ảnh 3" descr="Ảnh có chứa văn bản, ảnh chụp màn hình, phần mềm, Biểu tượng máy tính&#10;&#10;Mô tả được tạo tự động">
            <a:extLst>
              <a:ext uri="{FF2B5EF4-FFF2-40B4-BE49-F238E27FC236}">
                <a16:creationId xmlns:a16="http://schemas.microsoft.com/office/drawing/2014/main" id="{FF824C67-FE90-F7B5-0400-E6B4398C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29" y="4292542"/>
            <a:ext cx="4628786" cy="257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Hình ảnh 2" descr="Ảnh có chứa văn bản, ảnh chụp màn hình, phần mềm, Biểu tượng máy tính&#10;&#10;Mô tả được tạo tự động">
            <a:extLst>
              <a:ext uri="{FF2B5EF4-FFF2-40B4-BE49-F238E27FC236}">
                <a16:creationId xmlns:a16="http://schemas.microsoft.com/office/drawing/2014/main" id="{DED9B5FD-6892-DEF2-DBAD-15774B03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54" y="4074255"/>
            <a:ext cx="4628788" cy="259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854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22844-141A-D969-B968-31CA8E0DF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3F36D72C-6138-E732-F2C0-476CBEB8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89966">
            <a:off x="-457279" y="1005461"/>
            <a:ext cx="2125827" cy="124071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267DAA23-9BA7-A3EB-0447-D5A182383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467743" y="4534470"/>
            <a:ext cx="1828605" cy="1927957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DC185804-EE8A-218A-7B06-BABCE9D68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5716"/>
          <a:stretch>
            <a:fillRect/>
          </a:stretch>
        </p:blipFill>
        <p:spPr>
          <a:xfrm rot="-7262247">
            <a:off x="940141" y="1053268"/>
            <a:ext cx="1825488" cy="831952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CD4CEA3B-93F1-D978-F06B-C829F5DB1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9" r="32067"/>
          <a:stretch>
            <a:fillRect/>
          </a:stretch>
        </p:blipFill>
        <p:spPr>
          <a:xfrm rot="20688202">
            <a:off x="9633471" y="500534"/>
            <a:ext cx="1860254" cy="1961326"/>
          </a:xfrm>
          <a:prstGeom prst="rect">
            <a:avLst/>
          </a:prstGeom>
        </p:spPr>
      </p:pic>
      <p:sp>
        <p:nvSpPr>
          <p:cNvPr id="5" name="Google Shape;415;p8">
            <a:extLst>
              <a:ext uri="{FF2B5EF4-FFF2-40B4-BE49-F238E27FC236}">
                <a16:creationId xmlns:a16="http://schemas.microsoft.com/office/drawing/2014/main" id="{AA3E941D-FC9A-60B5-D0C9-CFC8B49CC349}"/>
              </a:ext>
            </a:extLst>
          </p:cNvPr>
          <p:cNvSpPr/>
          <p:nvPr/>
        </p:nvSpPr>
        <p:spPr>
          <a:xfrm>
            <a:off x="3263818" y="232525"/>
            <a:ext cx="5964865" cy="1407160"/>
          </a:xfrm>
          <a:prstGeom prst="ellipse">
            <a:avLst/>
          </a:prstGeom>
          <a:solidFill>
            <a:schemeClr val="accent2"/>
          </a:solidFill>
          <a:ln>
            <a:noFill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Giải pháp </a:t>
            </a:r>
            <a:r>
              <a:rPr lang="en-US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lang="en-US" altLang="vi-VN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6" name="AutoShape 19">
            <a:extLst>
              <a:ext uri="{FF2B5EF4-FFF2-40B4-BE49-F238E27FC236}">
                <a16:creationId xmlns:a16="http://schemas.microsoft.com/office/drawing/2014/main" id="{01312AE9-8434-345C-AD9F-B71358BE047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904602" y="2639182"/>
            <a:ext cx="7170274" cy="2330718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Sử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dụng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phần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mềm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giải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quyết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bài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toán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hình</a:t>
            </a:r>
            <a:r>
              <a:rPr lang="en-US" altLang="vi-VN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chemeClr val="tx1"/>
                </a:solidFill>
                <a:cs typeface="Times New Roman" panose="02020603050405020304" pitchFamily="18" charset="0"/>
              </a:rPr>
              <a:t>học</a:t>
            </a:r>
            <a:endParaRPr lang="en-US" altLang="vi-VN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D7C75C1-7ED1-9BAB-F155-C2B4090434B1}"/>
              </a:ext>
            </a:extLst>
          </p:cNvPr>
          <p:cNvSpPr/>
          <p:nvPr/>
        </p:nvSpPr>
        <p:spPr>
          <a:xfrm>
            <a:off x="10246023" y="3001799"/>
            <a:ext cx="1945977" cy="1927958"/>
          </a:xfrm>
          <a:prstGeom prst="roundRect">
            <a:avLst>
              <a:gd name="adj" fmla="val 16670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5616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16E25A44-C5F6-7F46-05E8-851D6F15F1FD}"/>
              </a:ext>
            </a:extLst>
          </p:cNvPr>
          <p:cNvCxnSpPr>
            <a:cxnSpLocks/>
          </p:cNvCxnSpPr>
          <p:nvPr/>
        </p:nvCxnSpPr>
        <p:spPr>
          <a:xfrm>
            <a:off x="5364694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19">
            <a:extLst>
              <a:ext uri="{FF2B5EF4-FFF2-40B4-BE49-F238E27FC236}">
                <a16:creationId xmlns:a16="http://schemas.microsoft.com/office/drawing/2014/main" id="{84A20EC2-9EEA-7CF3-BFED-BE77CBE12D50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98496" y="142138"/>
            <a:ext cx="5176298" cy="772262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107950" marR="107950" indent="457200" algn="just">
              <a:lnSpc>
                <a:spcPct val="115000"/>
              </a:lnSpc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BF30219-17F5-7B07-B30E-9A93792D7319}"/>
              </a:ext>
            </a:extLst>
          </p:cNvPr>
          <p:cNvSpPr txBox="1"/>
          <p:nvPr/>
        </p:nvSpPr>
        <p:spPr>
          <a:xfrm>
            <a:off x="129208" y="1588431"/>
            <a:ext cx="493577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yOz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bù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Tia Om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xz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Oy,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Om.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Tia 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yOz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pic>
        <p:nvPicPr>
          <p:cNvPr id="6146" name="Picture 4">
            <a:extLst>
              <a:ext uri="{FF2B5EF4-FFF2-40B4-BE49-F238E27FC236}">
                <a16:creationId xmlns:a16="http://schemas.microsoft.com/office/drawing/2014/main" id="{3314958A-D839-F8DF-2957-38A4C688E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47" y="-143124"/>
            <a:ext cx="3339548" cy="224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>
            <a:extLst>
              <a:ext uri="{FF2B5EF4-FFF2-40B4-BE49-F238E27FC236}">
                <a16:creationId xmlns:a16="http://schemas.microsoft.com/office/drawing/2014/main" id="{E6F1F32F-9525-58ED-62A9-EC29F2B37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04" y="2208124"/>
            <a:ext cx="3212991" cy="212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>
            <a:extLst>
              <a:ext uri="{FF2B5EF4-FFF2-40B4-BE49-F238E27FC236}">
                <a16:creationId xmlns:a16="http://schemas.microsoft.com/office/drawing/2014/main" id="{71389A48-F4E7-E90D-B2E3-F3B11C116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152" y="4818491"/>
            <a:ext cx="3339545" cy="19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409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60CF9A94-5D80-E1A4-B755-2FF45892DA41}"/>
              </a:ext>
            </a:extLst>
          </p:cNvPr>
          <p:cNvCxnSpPr/>
          <p:nvPr/>
        </p:nvCxnSpPr>
        <p:spPr>
          <a:xfrm>
            <a:off x="4738977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19">
            <a:extLst>
              <a:ext uri="{FF2B5EF4-FFF2-40B4-BE49-F238E27FC236}">
                <a16:creationId xmlns:a16="http://schemas.microsoft.com/office/drawing/2014/main" id="{76C9FD2F-D64C-5E5A-5589-D903BE44405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670989" y="0"/>
            <a:ext cx="9043513" cy="772262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107950" marR="107950" indent="457200" algn="just">
              <a:lnSpc>
                <a:spcPct val="115000"/>
              </a:lnSpc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54BDFBB-9FD8-A1E6-0AE0-35EF759F6AF1}"/>
              </a:ext>
            </a:extLst>
          </p:cNvPr>
          <p:cNvSpPr txBox="1"/>
          <p:nvPr/>
        </p:nvSpPr>
        <p:spPr>
          <a:xfrm>
            <a:off x="-1" y="772262"/>
            <a:ext cx="4738971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Cho tam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ABC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A.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BC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CB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BD = CE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a)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ADE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BH ⊥ AD (H ∈ AD),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CK ⊥ AE (K ∈ AE).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BH = CK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HK//BC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BH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CK. Tam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OBC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AM, BH, CK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7170" name="Picture 1">
            <a:extLst>
              <a:ext uri="{FF2B5EF4-FFF2-40B4-BE49-F238E27FC236}">
                <a16:creationId xmlns:a16="http://schemas.microsoft.com/office/drawing/2014/main" id="{D85237C8-F079-EFC0-2074-969135481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793" y="761845"/>
            <a:ext cx="2539918" cy="194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BF3C1CBD-0456-118B-1D72-8CFFC6EB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01" y="761846"/>
            <a:ext cx="3368510" cy="194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>
            <a:extLst>
              <a:ext uri="{FF2B5EF4-FFF2-40B4-BE49-F238E27FC236}">
                <a16:creationId xmlns:a16="http://schemas.microsoft.com/office/drawing/2014/main" id="{2089CACA-CF4C-FFF9-71B2-E0B304CD1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70" y="2704906"/>
            <a:ext cx="3465654" cy="205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>
            <a:extLst>
              <a:ext uri="{FF2B5EF4-FFF2-40B4-BE49-F238E27FC236}">
                <a16:creationId xmlns:a16="http://schemas.microsoft.com/office/drawing/2014/main" id="{AA5690F1-91AA-A050-356E-D74819CAD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03" y="2809103"/>
            <a:ext cx="3533258" cy="215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>
            <a:extLst>
              <a:ext uri="{FF2B5EF4-FFF2-40B4-BE49-F238E27FC236}">
                <a16:creationId xmlns:a16="http://schemas.microsoft.com/office/drawing/2014/main" id="{E4C17DD3-BC7B-925E-ABAB-B8EDE9BF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263" y="4802079"/>
            <a:ext cx="3465649" cy="205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43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C63E2-4841-6875-0F0C-49BB1E07F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1AF798-667E-0F14-2ADF-8A4138AC68C0}"/>
              </a:ext>
            </a:extLst>
          </p:cNvPr>
          <p:cNvCxnSpPr>
            <a:cxnSpLocks/>
          </p:cNvCxnSpPr>
          <p:nvPr/>
        </p:nvCxnSpPr>
        <p:spPr>
          <a:xfrm flipH="1">
            <a:off x="3056238" y="1497960"/>
            <a:ext cx="3228873" cy="8311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7096338-FF3D-C411-E823-479B85892AF0}"/>
              </a:ext>
            </a:extLst>
          </p:cNvPr>
          <p:cNvCxnSpPr>
            <a:cxnSpLocks/>
          </p:cNvCxnSpPr>
          <p:nvPr/>
        </p:nvCxnSpPr>
        <p:spPr>
          <a:xfrm>
            <a:off x="6070341" y="1496102"/>
            <a:ext cx="2706048" cy="752828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37" name="Group 14">
            <a:extLst>
              <a:ext uri="{FF2B5EF4-FFF2-40B4-BE49-F238E27FC236}">
                <a16:creationId xmlns:a16="http://schemas.microsoft.com/office/drawing/2014/main" id="{1FB46CEE-8ECA-CB91-707B-AACD23576545}"/>
              </a:ext>
            </a:extLst>
          </p:cNvPr>
          <p:cNvGrpSpPr/>
          <p:nvPr/>
        </p:nvGrpSpPr>
        <p:grpSpPr>
          <a:xfrm>
            <a:off x="4457065" y="850253"/>
            <a:ext cx="3441322" cy="732155"/>
            <a:chOff x="0" y="-45362"/>
            <a:chExt cx="7137675" cy="1561353"/>
          </a:xfrm>
          <a:solidFill>
            <a:srgbClr val="7030A0"/>
          </a:solidFill>
        </p:grpSpPr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66499DEC-9AA7-6A93-41F3-EC024DA5BFF2}"/>
                </a:ext>
              </a:extLst>
            </p:cNvPr>
            <p:cNvSpPr/>
            <p:nvPr/>
          </p:nvSpPr>
          <p:spPr>
            <a:xfrm>
              <a:off x="0" y="-45362"/>
              <a:ext cx="7137675" cy="1561353"/>
            </a:xfrm>
            <a:custGeom>
              <a:avLst/>
              <a:gdLst/>
              <a:ahLst/>
              <a:cxnLst/>
              <a:rect l="l" t="t" r="r" b="b"/>
              <a:pathLst>
                <a:path w="7137675" h="1561353">
                  <a:moveTo>
                    <a:pt x="6515375" y="991123"/>
                  </a:moveTo>
                  <a:cubicBezTo>
                    <a:pt x="6515375" y="984773"/>
                    <a:pt x="6516646" y="979693"/>
                    <a:pt x="6516646" y="972073"/>
                  </a:cubicBezTo>
                  <a:lnTo>
                    <a:pt x="6516646" y="490220"/>
                  </a:lnTo>
                  <a:cubicBezTo>
                    <a:pt x="6516646" y="220980"/>
                    <a:pt x="6307096" y="0"/>
                    <a:pt x="6050555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972073"/>
                  </a:lnTo>
                  <a:cubicBezTo>
                    <a:pt x="0" y="1241313"/>
                    <a:pt x="209550" y="1462293"/>
                    <a:pt x="466090" y="1462293"/>
                  </a:cubicBezTo>
                  <a:lnTo>
                    <a:pt x="6049285" y="1462293"/>
                  </a:lnTo>
                  <a:cubicBezTo>
                    <a:pt x="6162315" y="1462293"/>
                    <a:pt x="6266455" y="1419113"/>
                    <a:pt x="6346465" y="1349263"/>
                  </a:cubicBezTo>
                  <a:cubicBezTo>
                    <a:pt x="6477275" y="1420383"/>
                    <a:pt x="6789696" y="1561353"/>
                    <a:pt x="7136405" y="1354343"/>
                  </a:cubicBezTo>
                  <a:cubicBezTo>
                    <a:pt x="7137675" y="1354343"/>
                    <a:pt x="6825255" y="1355613"/>
                    <a:pt x="6515375" y="991123"/>
                  </a:cubicBezTo>
                  <a:lnTo>
                    <a:pt x="6515375" y="991123"/>
                  </a:lnTo>
                  <a:close/>
                </a:path>
              </a:pathLst>
            </a:cu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</p:grpSp>
      <p:sp>
        <p:nvSpPr>
          <p:cNvPr id="40" name="TextBox 29">
            <a:extLst>
              <a:ext uri="{FF2B5EF4-FFF2-40B4-BE49-F238E27FC236}">
                <a16:creationId xmlns:a16="http://schemas.microsoft.com/office/drawing/2014/main" id="{2F4A0872-38AE-341C-7F81-7A3E5509F867}"/>
              </a:ext>
            </a:extLst>
          </p:cNvPr>
          <p:cNvSpPr txBox="1"/>
          <p:nvPr/>
        </p:nvSpPr>
        <p:spPr>
          <a:xfrm>
            <a:off x="4457065" y="1022985"/>
            <a:ext cx="3281045" cy="478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3225" lvl="1" algn="ctr">
              <a:lnSpc>
                <a:spcPts val="3735"/>
              </a:lnSpc>
            </a:pPr>
            <a:r>
              <a:rPr lang="en-US" sz="3735" dirty="0">
                <a:solidFill>
                  <a:srgbClr val="FFFFFF"/>
                </a:solidFill>
                <a:latin typeface="Dancing Script Bold"/>
              </a:rPr>
              <a:t>TÍNH MỚI</a:t>
            </a:r>
          </a:p>
        </p:txBody>
      </p:sp>
      <p:sp>
        <p:nvSpPr>
          <p:cNvPr id="42" name="Rectangle: Rounded Corners 10">
            <a:extLst>
              <a:ext uri="{FF2B5EF4-FFF2-40B4-BE49-F238E27FC236}">
                <a16:creationId xmlns:a16="http://schemas.microsoft.com/office/drawing/2014/main" id="{20632828-BF00-5210-98E7-286D14709714}"/>
              </a:ext>
            </a:extLst>
          </p:cNvPr>
          <p:cNvSpPr/>
          <p:nvPr/>
        </p:nvSpPr>
        <p:spPr>
          <a:xfrm>
            <a:off x="112529" y="35051"/>
            <a:ext cx="7713417" cy="788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III. HIỆU QUẢ THỰC HIỆN CÁC BIỆN PHÁP</a:t>
            </a:r>
          </a:p>
        </p:txBody>
      </p:sp>
      <p:grpSp>
        <p:nvGrpSpPr>
          <p:cNvPr id="51" name="Group 6">
            <a:extLst>
              <a:ext uri="{FF2B5EF4-FFF2-40B4-BE49-F238E27FC236}">
                <a16:creationId xmlns:a16="http://schemas.microsoft.com/office/drawing/2014/main" id="{1967FAEF-CE80-A696-F43C-A86DBF544AE0}"/>
              </a:ext>
            </a:extLst>
          </p:cNvPr>
          <p:cNvGrpSpPr/>
          <p:nvPr/>
        </p:nvGrpSpPr>
        <p:grpSpPr>
          <a:xfrm>
            <a:off x="6963474" y="2329091"/>
            <a:ext cx="3780752" cy="4069731"/>
            <a:chOff x="0" y="0"/>
            <a:chExt cx="4146833" cy="3285410"/>
          </a:xfrm>
        </p:grpSpPr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B4F325C7-6282-F0BF-6608-08235FFFA50D}"/>
                </a:ext>
              </a:extLst>
            </p:cNvPr>
            <p:cNvSpPr/>
            <p:nvPr/>
          </p:nvSpPr>
          <p:spPr>
            <a:xfrm>
              <a:off x="0" y="0"/>
              <a:ext cx="4146833" cy="3285410"/>
            </a:xfrm>
            <a:custGeom>
              <a:avLst/>
              <a:gdLst/>
              <a:ahLst/>
              <a:cxnLst/>
              <a:rect l="l" t="t" r="r" b="b"/>
              <a:pathLst>
                <a:path w="4146833" h="3285410">
                  <a:moveTo>
                    <a:pt x="4022373" y="3285410"/>
                  </a:moveTo>
                  <a:lnTo>
                    <a:pt x="124460" y="3285410"/>
                  </a:lnTo>
                  <a:cubicBezTo>
                    <a:pt x="55880" y="3285410"/>
                    <a:pt x="0" y="3229530"/>
                    <a:pt x="0" y="31609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22373" y="0"/>
                  </a:lnTo>
                  <a:cubicBezTo>
                    <a:pt x="4090953" y="0"/>
                    <a:pt x="4146833" y="55880"/>
                    <a:pt x="4146833" y="124460"/>
                  </a:cubicBezTo>
                  <a:lnTo>
                    <a:pt x="4146833" y="3160950"/>
                  </a:lnTo>
                  <a:cubicBezTo>
                    <a:pt x="4146833" y="3229530"/>
                    <a:pt x="4090953" y="3285410"/>
                    <a:pt x="4022373" y="3285410"/>
                  </a:cubicBez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</p:grpSp>
      <p:sp>
        <p:nvSpPr>
          <p:cNvPr id="53" name="TextBox 31">
            <a:extLst>
              <a:ext uri="{FF2B5EF4-FFF2-40B4-BE49-F238E27FC236}">
                <a16:creationId xmlns:a16="http://schemas.microsoft.com/office/drawing/2014/main" id="{F539965D-BCED-206C-6CD1-10C42C53A16E}"/>
              </a:ext>
            </a:extLst>
          </p:cNvPr>
          <p:cNvSpPr txBox="1"/>
          <p:nvPr/>
        </p:nvSpPr>
        <p:spPr>
          <a:xfrm>
            <a:off x="6963474" y="2444115"/>
            <a:ext cx="3712764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Script.</a:t>
            </a:r>
            <a:endParaRPr lang="en-US" sz="2800" spc="-21" dirty="0">
              <a:solidFill>
                <a:srgbClr val="FFFF00"/>
              </a:solidFill>
              <a:latin typeface="Public Sans Bold"/>
            </a:endParaRPr>
          </a:p>
        </p:txBody>
      </p:sp>
      <p:grpSp>
        <p:nvGrpSpPr>
          <p:cNvPr id="54" name="Group 4">
            <a:extLst>
              <a:ext uri="{FF2B5EF4-FFF2-40B4-BE49-F238E27FC236}">
                <a16:creationId xmlns:a16="http://schemas.microsoft.com/office/drawing/2014/main" id="{938DA783-6A24-DC7E-CB9F-3E661E97CD26}"/>
              </a:ext>
            </a:extLst>
          </p:cNvPr>
          <p:cNvGrpSpPr/>
          <p:nvPr/>
        </p:nvGrpSpPr>
        <p:grpSpPr>
          <a:xfrm>
            <a:off x="1066730" y="2341368"/>
            <a:ext cx="3620451" cy="4069730"/>
            <a:chOff x="0" y="0"/>
            <a:chExt cx="4146833" cy="2080206"/>
          </a:xfrm>
        </p:grpSpPr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196EA80D-1E84-65DA-B373-FA2C530F38F0}"/>
                </a:ext>
              </a:extLst>
            </p:cNvPr>
            <p:cNvSpPr/>
            <p:nvPr/>
          </p:nvSpPr>
          <p:spPr>
            <a:xfrm>
              <a:off x="0" y="0"/>
              <a:ext cx="4146833" cy="2080207"/>
            </a:xfrm>
            <a:custGeom>
              <a:avLst/>
              <a:gdLst/>
              <a:ahLst/>
              <a:cxnLst/>
              <a:rect l="l" t="t" r="r" b="b"/>
              <a:pathLst>
                <a:path w="4146833" h="2080207">
                  <a:moveTo>
                    <a:pt x="4022373" y="2080206"/>
                  </a:moveTo>
                  <a:lnTo>
                    <a:pt x="124460" y="2080206"/>
                  </a:lnTo>
                  <a:cubicBezTo>
                    <a:pt x="55880" y="2080206"/>
                    <a:pt x="0" y="2024326"/>
                    <a:pt x="0" y="19557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22373" y="0"/>
                  </a:lnTo>
                  <a:cubicBezTo>
                    <a:pt x="4090953" y="0"/>
                    <a:pt x="4146833" y="55880"/>
                    <a:pt x="4146833" y="124460"/>
                  </a:cubicBezTo>
                  <a:lnTo>
                    <a:pt x="4146833" y="1955747"/>
                  </a:lnTo>
                  <a:cubicBezTo>
                    <a:pt x="4146833" y="2024327"/>
                    <a:pt x="4090953" y="2080207"/>
                    <a:pt x="4022373" y="2080207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</p:grpSp>
      <p:sp>
        <p:nvSpPr>
          <p:cNvPr id="56" name="TextBox 30">
            <a:extLst>
              <a:ext uri="{FF2B5EF4-FFF2-40B4-BE49-F238E27FC236}">
                <a16:creationId xmlns:a16="http://schemas.microsoft.com/office/drawing/2014/main" id="{8D41E3A0-9871-9680-52BF-07D2DE7BBD8D}"/>
              </a:ext>
            </a:extLst>
          </p:cNvPr>
          <p:cNvSpPr txBox="1"/>
          <p:nvPr/>
        </p:nvSpPr>
        <p:spPr>
          <a:xfrm>
            <a:off x="1186249" y="2526328"/>
            <a:ext cx="3412421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Geometer's Sketchpad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spc="-21" dirty="0">
              <a:solidFill>
                <a:srgbClr val="FFFF00"/>
              </a:solidFill>
              <a:latin typeface="Publ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661285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2041926" y="1561777"/>
            <a:ext cx="1541035" cy="13283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 flipV="1">
            <a:off x="2812443" y="2614988"/>
            <a:ext cx="1347444" cy="715057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 flipV="1">
            <a:off x="2928416" y="3657814"/>
            <a:ext cx="1410049" cy="180371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2" name="Rectangle: Rounded Corners 10"/>
          <p:cNvSpPr/>
          <p:nvPr/>
        </p:nvSpPr>
        <p:spPr>
          <a:xfrm>
            <a:off x="112529" y="35051"/>
            <a:ext cx="7713417" cy="788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III. HIỆU QUẢ THỰC HIỆN CÁC BIỆN PHÁP</a:t>
            </a:r>
          </a:p>
        </p:txBody>
      </p:sp>
      <p:grpSp>
        <p:nvGrpSpPr>
          <p:cNvPr id="51" name="Group 6"/>
          <p:cNvGrpSpPr/>
          <p:nvPr/>
        </p:nvGrpSpPr>
        <p:grpSpPr>
          <a:xfrm>
            <a:off x="3676576" y="1101989"/>
            <a:ext cx="4585975" cy="788400"/>
            <a:chOff x="0" y="0"/>
            <a:chExt cx="4146833" cy="3285410"/>
          </a:xfrm>
        </p:grpSpPr>
        <p:sp>
          <p:nvSpPr>
            <p:cNvPr id="52" name="Freeform 7"/>
            <p:cNvSpPr/>
            <p:nvPr/>
          </p:nvSpPr>
          <p:spPr>
            <a:xfrm>
              <a:off x="0" y="0"/>
              <a:ext cx="4146833" cy="3285410"/>
            </a:xfrm>
            <a:custGeom>
              <a:avLst/>
              <a:gdLst/>
              <a:ahLst/>
              <a:cxnLst/>
              <a:rect l="l" t="t" r="r" b="b"/>
              <a:pathLst>
                <a:path w="4146833" h="3285410">
                  <a:moveTo>
                    <a:pt x="4022373" y="3285410"/>
                  </a:moveTo>
                  <a:lnTo>
                    <a:pt x="124460" y="3285410"/>
                  </a:lnTo>
                  <a:cubicBezTo>
                    <a:pt x="55880" y="3285410"/>
                    <a:pt x="0" y="3229530"/>
                    <a:pt x="0" y="31609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22373" y="0"/>
                  </a:lnTo>
                  <a:cubicBezTo>
                    <a:pt x="4090953" y="0"/>
                    <a:pt x="4146833" y="55880"/>
                    <a:pt x="4146833" y="124460"/>
                  </a:cubicBezTo>
                  <a:lnTo>
                    <a:pt x="4146833" y="3160950"/>
                  </a:lnTo>
                  <a:cubicBezTo>
                    <a:pt x="4146833" y="3229530"/>
                    <a:pt x="4090953" y="3285410"/>
                    <a:pt x="4022373" y="3285410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  <p:sp>
        <p:nvSpPr>
          <p:cNvPr id="53" name="TextBox 31"/>
          <p:cNvSpPr txBox="1"/>
          <p:nvPr/>
        </p:nvSpPr>
        <p:spPr>
          <a:xfrm>
            <a:off x="3699305" y="1310636"/>
            <a:ext cx="443444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3200" spc="-2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4"/>
          <p:cNvGrpSpPr/>
          <p:nvPr/>
        </p:nvGrpSpPr>
        <p:grpSpPr>
          <a:xfrm>
            <a:off x="4338465" y="3273948"/>
            <a:ext cx="5505751" cy="1191372"/>
            <a:chOff x="0" y="0"/>
            <a:chExt cx="4146833" cy="2080206"/>
          </a:xfrm>
        </p:grpSpPr>
        <p:sp>
          <p:nvSpPr>
            <p:cNvPr id="55" name="Freeform 5"/>
            <p:cNvSpPr/>
            <p:nvPr/>
          </p:nvSpPr>
          <p:spPr>
            <a:xfrm>
              <a:off x="0" y="0"/>
              <a:ext cx="4146833" cy="2080207"/>
            </a:xfrm>
            <a:custGeom>
              <a:avLst/>
              <a:gdLst/>
              <a:ahLst/>
              <a:cxnLst/>
              <a:rect l="l" t="t" r="r" b="b"/>
              <a:pathLst>
                <a:path w="4146833" h="2080207">
                  <a:moveTo>
                    <a:pt x="4022373" y="2080206"/>
                  </a:moveTo>
                  <a:lnTo>
                    <a:pt x="124460" y="2080206"/>
                  </a:lnTo>
                  <a:cubicBezTo>
                    <a:pt x="55880" y="2080206"/>
                    <a:pt x="0" y="2024326"/>
                    <a:pt x="0" y="19557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22373" y="0"/>
                  </a:lnTo>
                  <a:cubicBezTo>
                    <a:pt x="4090953" y="0"/>
                    <a:pt x="4146833" y="55880"/>
                    <a:pt x="4146833" y="124460"/>
                  </a:cubicBezTo>
                  <a:lnTo>
                    <a:pt x="4146833" y="1955747"/>
                  </a:lnTo>
                  <a:cubicBezTo>
                    <a:pt x="4146833" y="2024327"/>
                    <a:pt x="4090953" y="2080207"/>
                    <a:pt x="4022373" y="2080207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</p:grpSp>
      <p:sp>
        <p:nvSpPr>
          <p:cNvPr id="56" name="TextBox 30"/>
          <p:cNvSpPr txBox="1"/>
          <p:nvPr/>
        </p:nvSpPr>
        <p:spPr>
          <a:xfrm>
            <a:off x="4683742" y="3351311"/>
            <a:ext cx="481519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spc="-2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22"/>
          <p:cNvGrpSpPr/>
          <p:nvPr/>
        </p:nvGrpSpPr>
        <p:grpSpPr>
          <a:xfrm>
            <a:off x="4142756" y="2226650"/>
            <a:ext cx="5314282" cy="788400"/>
            <a:chOff x="0" y="0"/>
            <a:chExt cx="4146833" cy="4160413"/>
          </a:xfrm>
          <a:solidFill>
            <a:schemeClr val="bg1">
              <a:lumMod val="75000"/>
            </a:schemeClr>
          </a:solidFill>
        </p:grpSpPr>
        <p:sp>
          <p:nvSpPr>
            <p:cNvPr id="58" name="Freeform 23"/>
            <p:cNvSpPr/>
            <p:nvPr/>
          </p:nvSpPr>
          <p:spPr>
            <a:xfrm>
              <a:off x="0" y="0"/>
              <a:ext cx="4146833" cy="4160413"/>
            </a:xfrm>
            <a:custGeom>
              <a:avLst/>
              <a:gdLst/>
              <a:ahLst/>
              <a:cxnLst/>
              <a:rect l="l" t="t" r="r" b="b"/>
              <a:pathLst>
                <a:path w="4146833" h="4160413">
                  <a:moveTo>
                    <a:pt x="4022373" y="4160413"/>
                  </a:moveTo>
                  <a:lnTo>
                    <a:pt x="124460" y="4160413"/>
                  </a:lnTo>
                  <a:cubicBezTo>
                    <a:pt x="55880" y="4160413"/>
                    <a:pt x="0" y="4104533"/>
                    <a:pt x="0" y="40359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22373" y="0"/>
                  </a:lnTo>
                  <a:cubicBezTo>
                    <a:pt x="4090953" y="0"/>
                    <a:pt x="4146833" y="55880"/>
                    <a:pt x="4146833" y="124460"/>
                  </a:cubicBezTo>
                  <a:lnTo>
                    <a:pt x="4146833" y="4035953"/>
                  </a:lnTo>
                  <a:cubicBezTo>
                    <a:pt x="4146833" y="4104533"/>
                    <a:pt x="4090953" y="4160413"/>
                    <a:pt x="4022373" y="41604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</p:grpSp>
      <p:sp>
        <p:nvSpPr>
          <p:cNvPr id="59" name="TextBox 32"/>
          <p:cNvSpPr txBox="1"/>
          <p:nvPr/>
        </p:nvSpPr>
        <p:spPr>
          <a:xfrm>
            <a:off x="4070916" y="2377486"/>
            <a:ext cx="538612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spc="-2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spc="-2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415;p8">
            <a:extLst>
              <a:ext uri="{FF2B5EF4-FFF2-40B4-BE49-F238E27FC236}">
                <a16:creationId xmlns:a16="http://schemas.microsoft.com/office/drawing/2014/main" id="{75C66D19-8768-9B89-CBA3-0022D4928CE3}"/>
              </a:ext>
            </a:extLst>
          </p:cNvPr>
          <p:cNvSpPr/>
          <p:nvPr/>
        </p:nvSpPr>
        <p:spPr>
          <a:xfrm>
            <a:off x="41301" y="2854851"/>
            <a:ext cx="2877670" cy="1610469"/>
          </a:xfrm>
          <a:prstGeom prst="ellipse">
            <a:avLst/>
          </a:prstGeom>
          <a:solidFill>
            <a:schemeClr val="accent2"/>
          </a:solidFill>
          <a:ln>
            <a:noFill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TÍNH SÁNG TẠO</a:t>
            </a:r>
            <a:endParaRPr lang="en-US" altLang="vi-V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16" name="Straight Arrow Connector 33">
            <a:extLst>
              <a:ext uri="{FF2B5EF4-FFF2-40B4-BE49-F238E27FC236}">
                <a16:creationId xmlns:a16="http://schemas.microsoft.com/office/drawing/2014/main" id="{E7D8FAE5-57A5-60FE-8D28-CC2E040C8FD7}"/>
              </a:ext>
            </a:extLst>
          </p:cNvPr>
          <p:cNvCxnSpPr>
            <a:cxnSpLocks/>
          </p:cNvCxnSpPr>
          <p:nvPr/>
        </p:nvCxnSpPr>
        <p:spPr>
          <a:xfrm>
            <a:off x="2583139" y="4231700"/>
            <a:ext cx="1832342" cy="7604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0" name="Group 6">
            <a:extLst>
              <a:ext uri="{FF2B5EF4-FFF2-40B4-BE49-F238E27FC236}">
                <a16:creationId xmlns:a16="http://schemas.microsoft.com/office/drawing/2014/main" id="{B1F15882-4384-46D7-98D0-E00C21E3292C}"/>
              </a:ext>
            </a:extLst>
          </p:cNvPr>
          <p:cNvGrpSpPr/>
          <p:nvPr/>
        </p:nvGrpSpPr>
        <p:grpSpPr>
          <a:xfrm>
            <a:off x="4470989" y="4866696"/>
            <a:ext cx="6597227" cy="788400"/>
            <a:chOff x="0" y="0"/>
            <a:chExt cx="4146833" cy="3285410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B1A8EC4-159E-71E0-7249-3AC9D266B803}"/>
                </a:ext>
              </a:extLst>
            </p:cNvPr>
            <p:cNvSpPr/>
            <p:nvPr/>
          </p:nvSpPr>
          <p:spPr>
            <a:xfrm>
              <a:off x="0" y="0"/>
              <a:ext cx="4146833" cy="3285410"/>
            </a:xfrm>
            <a:custGeom>
              <a:avLst/>
              <a:gdLst/>
              <a:ahLst/>
              <a:cxnLst/>
              <a:rect l="l" t="t" r="r" b="b"/>
              <a:pathLst>
                <a:path w="4146833" h="3285410">
                  <a:moveTo>
                    <a:pt x="4022373" y="3285410"/>
                  </a:moveTo>
                  <a:lnTo>
                    <a:pt x="124460" y="3285410"/>
                  </a:lnTo>
                  <a:cubicBezTo>
                    <a:pt x="55880" y="3285410"/>
                    <a:pt x="0" y="3229530"/>
                    <a:pt x="0" y="31609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22373" y="0"/>
                  </a:lnTo>
                  <a:cubicBezTo>
                    <a:pt x="4090953" y="0"/>
                    <a:pt x="4146833" y="55880"/>
                    <a:pt x="4146833" y="124460"/>
                  </a:cubicBezTo>
                  <a:lnTo>
                    <a:pt x="4146833" y="3160950"/>
                  </a:lnTo>
                  <a:cubicBezTo>
                    <a:pt x="4146833" y="3229530"/>
                    <a:pt x="4090953" y="3285410"/>
                    <a:pt x="4022373" y="328541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831CFFF-1A12-C670-BA10-E3EF534A0F8C}"/>
              </a:ext>
            </a:extLst>
          </p:cNvPr>
          <p:cNvSpPr txBox="1"/>
          <p:nvPr/>
        </p:nvSpPr>
        <p:spPr>
          <a:xfrm>
            <a:off x="4532243" y="4992130"/>
            <a:ext cx="73072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Hỗ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Powerpoint đẹp">
            <a:extLst>
              <a:ext uri="{FF2B5EF4-FFF2-40B4-BE49-F238E27FC236}">
                <a16:creationId xmlns:a16="http://schemas.microsoft.com/office/drawing/2014/main" id="{7956349E-9D4F-D491-367A-A50D63AD6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519"/>
            <a:ext cx="12192000" cy="707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hần công thức toán học môn hình học lớp 7">
            <a:extLst>
              <a:ext uri="{FF2B5EF4-FFF2-40B4-BE49-F238E27FC236}">
                <a16:creationId xmlns:a16="http://schemas.microsoft.com/office/drawing/2014/main" id="{9DC3C01A-EB03-85E4-293F-1987C44D9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586" y="2774987"/>
            <a:ext cx="4612596" cy="41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/>
          <p:cNvSpPr/>
          <p:nvPr/>
        </p:nvSpPr>
        <p:spPr>
          <a:xfrm>
            <a:off x="4063029" y="93700"/>
            <a:ext cx="4286416" cy="6276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1. TÍNH CẤP THIẾT</a:t>
            </a:r>
          </a:p>
        </p:txBody>
      </p:sp>
      <p:cxnSp>
        <p:nvCxnSpPr>
          <p:cNvPr id="2" name="Straight Arrow Connector 1"/>
          <p:cNvCxnSpPr>
            <a:cxnSpLocks/>
            <a:stCxn id="13" idx="2"/>
          </p:cNvCxnSpPr>
          <p:nvPr/>
        </p:nvCxnSpPr>
        <p:spPr>
          <a:xfrm flipH="1">
            <a:off x="1882010" y="721360"/>
            <a:ext cx="4324227" cy="196421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cxnSpLocks/>
            <a:stCxn id="13" idx="2"/>
          </p:cNvCxnSpPr>
          <p:nvPr/>
        </p:nvCxnSpPr>
        <p:spPr>
          <a:xfrm flipH="1">
            <a:off x="5708822" y="721360"/>
            <a:ext cx="497415" cy="205362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stCxn id="13" idx="2"/>
          </p:cNvCxnSpPr>
          <p:nvPr/>
        </p:nvCxnSpPr>
        <p:spPr>
          <a:xfrm>
            <a:off x="6206237" y="721360"/>
            <a:ext cx="4141564" cy="212308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FF6F5458-D843-3E7C-1F21-0BB285996B17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"/>
          <a:stretch/>
        </p:blipFill>
        <p:spPr>
          <a:xfrm>
            <a:off x="0" y="2711375"/>
            <a:ext cx="3895389" cy="407561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6F6E70F-EE81-1637-DD6B-67AB9EE50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424" y="2844446"/>
            <a:ext cx="4019167" cy="3968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Biểu đồ 5">
            <a:extLst>
              <a:ext uri="{FF2B5EF4-FFF2-40B4-BE49-F238E27FC236}">
                <a16:creationId xmlns:a16="http://schemas.microsoft.com/office/drawing/2014/main" id="{4D7A1A92-E64F-1F1D-9352-4EDAB544C7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55402"/>
              </p:ext>
            </p:extLst>
          </p:nvPr>
        </p:nvGraphicFramePr>
        <p:xfrm>
          <a:off x="3442915" y="254441"/>
          <a:ext cx="7906244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Biểu đồ 6">
            <a:extLst>
              <a:ext uri="{FF2B5EF4-FFF2-40B4-BE49-F238E27FC236}">
                <a16:creationId xmlns:a16="http://schemas.microsoft.com/office/drawing/2014/main" id="{C1105F37-B730-AF76-FABF-45757870FB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4896536"/>
              </p:ext>
            </p:extLst>
          </p:nvPr>
        </p:nvGraphicFramePr>
        <p:xfrm>
          <a:off x="3442915" y="3508513"/>
          <a:ext cx="8937266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Google Shape;415;p8">
            <a:extLst>
              <a:ext uri="{FF2B5EF4-FFF2-40B4-BE49-F238E27FC236}">
                <a16:creationId xmlns:a16="http://schemas.microsoft.com/office/drawing/2014/main" id="{3254BBCE-A80E-702A-7F8F-7C808C007FA5}"/>
              </a:ext>
            </a:extLst>
          </p:cNvPr>
          <p:cNvSpPr/>
          <p:nvPr/>
        </p:nvSpPr>
        <p:spPr>
          <a:xfrm>
            <a:off x="41301" y="1900363"/>
            <a:ext cx="2431555" cy="2564958"/>
          </a:xfrm>
          <a:prstGeom prst="ellipse">
            <a:avLst/>
          </a:prstGeom>
          <a:solidFill>
            <a:schemeClr val="accent2"/>
          </a:solidFill>
          <a:ln>
            <a:noFill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vi-V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KẾT QUẢ THỰC NGHIỆM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0390" y="4217242"/>
            <a:ext cx="2739337" cy="2616740"/>
            <a:chOff x="0" y="0"/>
            <a:chExt cx="3498458" cy="33418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98458" cy="3341887"/>
            </a:xfrm>
            <a:custGeom>
              <a:avLst/>
              <a:gdLst/>
              <a:ahLst/>
              <a:cxnLst/>
              <a:rect l="l" t="t" r="r" b="b"/>
              <a:pathLst>
                <a:path w="3498458" h="3341887">
                  <a:moveTo>
                    <a:pt x="3373998" y="3341887"/>
                  </a:moveTo>
                  <a:lnTo>
                    <a:pt x="124460" y="3341887"/>
                  </a:lnTo>
                  <a:cubicBezTo>
                    <a:pt x="55880" y="3341887"/>
                    <a:pt x="0" y="3286008"/>
                    <a:pt x="0" y="32174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73998" y="0"/>
                  </a:lnTo>
                  <a:cubicBezTo>
                    <a:pt x="3442578" y="0"/>
                    <a:pt x="3498458" y="55880"/>
                    <a:pt x="3498458" y="124460"/>
                  </a:cubicBezTo>
                  <a:lnTo>
                    <a:pt x="3498458" y="3217428"/>
                  </a:lnTo>
                  <a:cubicBezTo>
                    <a:pt x="3498458" y="3286008"/>
                    <a:pt x="3442578" y="3341887"/>
                    <a:pt x="3373998" y="3341887"/>
                  </a:cubicBezTo>
                  <a:close/>
                </a:path>
              </a:pathLst>
            </a:custGeom>
            <a:solidFill>
              <a:srgbClr val="FBBC0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293681" y="4465552"/>
            <a:ext cx="3444352" cy="2301520"/>
            <a:chOff x="0" y="0"/>
            <a:chExt cx="3498458" cy="26635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98458" cy="2663548"/>
            </a:xfrm>
            <a:custGeom>
              <a:avLst/>
              <a:gdLst/>
              <a:ahLst/>
              <a:cxnLst/>
              <a:rect l="l" t="t" r="r" b="b"/>
              <a:pathLst>
                <a:path w="3498458" h="2663548">
                  <a:moveTo>
                    <a:pt x="3373998" y="2663548"/>
                  </a:moveTo>
                  <a:lnTo>
                    <a:pt x="124460" y="2663548"/>
                  </a:lnTo>
                  <a:cubicBezTo>
                    <a:pt x="55880" y="2663548"/>
                    <a:pt x="0" y="2607668"/>
                    <a:pt x="0" y="25390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73998" y="0"/>
                  </a:lnTo>
                  <a:cubicBezTo>
                    <a:pt x="3442578" y="0"/>
                    <a:pt x="3498458" y="55880"/>
                    <a:pt x="3498458" y="124460"/>
                  </a:cubicBezTo>
                  <a:lnTo>
                    <a:pt x="3498458" y="2539088"/>
                  </a:lnTo>
                  <a:cubicBezTo>
                    <a:pt x="3498458" y="2607668"/>
                    <a:pt x="3442578" y="2663548"/>
                    <a:pt x="3373998" y="2663548"/>
                  </a:cubicBezTo>
                  <a:close/>
                </a:path>
              </a:pathLst>
            </a:cu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4" name="Group 24"/>
          <p:cNvGrpSpPr/>
          <p:nvPr/>
        </p:nvGrpSpPr>
        <p:grpSpPr>
          <a:xfrm>
            <a:off x="8281670" y="4465320"/>
            <a:ext cx="3743960" cy="2369185"/>
            <a:chOff x="-1095684" y="661185"/>
            <a:chExt cx="4781758" cy="1964400"/>
          </a:xfrm>
        </p:grpSpPr>
        <p:sp>
          <p:nvSpPr>
            <p:cNvPr id="25" name="Freeform 25"/>
            <p:cNvSpPr/>
            <p:nvPr/>
          </p:nvSpPr>
          <p:spPr>
            <a:xfrm>
              <a:off x="-1095684" y="661185"/>
              <a:ext cx="4781758" cy="1964400"/>
            </a:xfrm>
            <a:custGeom>
              <a:avLst/>
              <a:gdLst/>
              <a:ahLst/>
              <a:cxnLst/>
              <a:rect l="l" t="t" r="r" b="b"/>
              <a:pathLst>
                <a:path w="3498458" h="2625327">
                  <a:moveTo>
                    <a:pt x="3373998" y="2625327"/>
                  </a:moveTo>
                  <a:lnTo>
                    <a:pt x="124460" y="2625327"/>
                  </a:lnTo>
                  <a:cubicBezTo>
                    <a:pt x="55880" y="2625327"/>
                    <a:pt x="0" y="2569447"/>
                    <a:pt x="0" y="25008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73998" y="0"/>
                  </a:lnTo>
                  <a:cubicBezTo>
                    <a:pt x="3442578" y="0"/>
                    <a:pt x="3498458" y="55880"/>
                    <a:pt x="3498458" y="124460"/>
                  </a:cubicBezTo>
                  <a:lnTo>
                    <a:pt x="3498458" y="2500867"/>
                  </a:lnTo>
                  <a:cubicBezTo>
                    <a:pt x="3498458" y="2569447"/>
                    <a:pt x="3442578" y="2625327"/>
                    <a:pt x="3373998" y="2625327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</p:grpSp>
      <p:cxnSp>
        <p:nvCxnSpPr>
          <p:cNvPr id="34" name="Straight Arrow Connector 33"/>
          <p:cNvCxnSpPr/>
          <p:nvPr/>
        </p:nvCxnSpPr>
        <p:spPr>
          <a:xfrm flipH="1">
            <a:off x="1730058" y="1497960"/>
            <a:ext cx="4195137" cy="8311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055951" y="1496102"/>
            <a:ext cx="14390" cy="832989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201098" y="1496102"/>
            <a:ext cx="3995525" cy="1041125"/>
          </a:xfrm>
          <a:prstGeom prst="straightConnector1">
            <a:avLst/>
          </a:prstGeom>
          <a:ln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37" name="Group 14"/>
          <p:cNvGrpSpPr/>
          <p:nvPr/>
        </p:nvGrpSpPr>
        <p:grpSpPr>
          <a:xfrm>
            <a:off x="4598670" y="896620"/>
            <a:ext cx="3582670" cy="732155"/>
            <a:chOff x="0" y="-45362"/>
            <a:chExt cx="7137675" cy="1561353"/>
          </a:xfrm>
          <a:solidFill>
            <a:srgbClr val="7030A0"/>
          </a:solidFill>
        </p:grpSpPr>
        <p:sp>
          <p:nvSpPr>
            <p:cNvPr id="38" name="Freeform 15"/>
            <p:cNvSpPr/>
            <p:nvPr/>
          </p:nvSpPr>
          <p:spPr>
            <a:xfrm>
              <a:off x="0" y="-45362"/>
              <a:ext cx="7137675" cy="1561353"/>
            </a:xfrm>
            <a:custGeom>
              <a:avLst/>
              <a:gdLst/>
              <a:ahLst/>
              <a:cxnLst/>
              <a:rect l="l" t="t" r="r" b="b"/>
              <a:pathLst>
                <a:path w="7137675" h="1561353">
                  <a:moveTo>
                    <a:pt x="6515375" y="991123"/>
                  </a:moveTo>
                  <a:cubicBezTo>
                    <a:pt x="6515375" y="984773"/>
                    <a:pt x="6516646" y="979693"/>
                    <a:pt x="6516646" y="972073"/>
                  </a:cubicBezTo>
                  <a:lnTo>
                    <a:pt x="6516646" y="490220"/>
                  </a:lnTo>
                  <a:cubicBezTo>
                    <a:pt x="6516646" y="220980"/>
                    <a:pt x="6307096" y="0"/>
                    <a:pt x="6050555" y="0"/>
                  </a:cubicBezTo>
                  <a:lnTo>
                    <a:pt x="467360" y="0"/>
                  </a:lnTo>
                  <a:cubicBezTo>
                    <a:pt x="210820" y="0"/>
                    <a:pt x="0" y="220980"/>
                    <a:pt x="0" y="490220"/>
                  </a:cubicBezTo>
                  <a:lnTo>
                    <a:pt x="0" y="972073"/>
                  </a:lnTo>
                  <a:cubicBezTo>
                    <a:pt x="0" y="1241313"/>
                    <a:pt x="209550" y="1462293"/>
                    <a:pt x="466090" y="1462293"/>
                  </a:cubicBezTo>
                  <a:lnTo>
                    <a:pt x="6049285" y="1462293"/>
                  </a:lnTo>
                  <a:cubicBezTo>
                    <a:pt x="6162315" y="1462293"/>
                    <a:pt x="6266455" y="1419113"/>
                    <a:pt x="6346465" y="1349263"/>
                  </a:cubicBezTo>
                  <a:cubicBezTo>
                    <a:pt x="6477275" y="1420383"/>
                    <a:pt x="6789696" y="1561353"/>
                    <a:pt x="7136405" y="1354343"/>
                  </a:cubicBezTo>
                  <a:cubicBezTo>
                    <a:pt x="7137675" y="1354343"/>
                    <a:pt x="6825255" y="1355613"/>
                    <a:pt x="6515375" y="991123"/>
                  </a:cubicBezTo>
                  <a:lnTo>
                    <a:pt x="6515375" y="991123"/>
                  </a:lnTo>
                  <a:close/>
                </a:path>
              </a:pathLst>
            </a:cu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</p:grpSp>
      <p:sp>
        <p:nvSpPr>
          <p:cNvPr id="40" name="TextBox 29"/>
          <p:cNvSpPr txBox="1"/>
          <p:nvPr/>
        </p:nvSpPr>
        <p:spPr>
          <a:xfrm>
            <a:off x="4457065" y="1022985"/>
            <a:ext cx="3281045" cy="478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12825" lvl="1" indent="-609600" algn="ctr">
              <a:lnSpc>
                <a:spcPts val="3735"/>
              </a:lnSpc>
              <a:buFont typeface="+mj-lt"/>
              <a:buAutoNum type="arabicPeriod"/>
            </a:pPr>
            <a:r>
              <a:rPr lang="en-US" sz="3735" dirty="0" err="1">
                <a:solidFill>
                  <a:srgbClr val="FFFFFF"/>
                </a:solidFill>
                <a:latin typeface="Dancing Script Bold"/>
              </a:rPr>
              <a:t>Ưu</a:t>
            </a:r>
            <a:r>
              <a:rPr lang="en-US" sz="3735" dirty="0">
                <a:solidFill>
                  <a:srgbClr val="FFFFFF"/>
                </a:solidFill>
                <a:latin typeface="Dancing Script Bold"/>
              </a:rPr>
              <a:t> </a:t>
            </a:r>
            <a:r>
              <a:rPr lang="en-US" sz="3735" dirty="0" err="1">
                <a:solidFill>
                  <a:srgbClr val="FFFFFF"/>
                </a:solidFill>
                <a:latin typeface="Dancing Script Bold"/>
              </a:rPr>
              <a:t>điểm</a:t>
            </a:r>
            <a:endParaRPr lang="en-US" sz="3735" dirty="0">
              <a:solidFill>
                <a:srgbClr val="FFFFFF"/>
              </a:solidFill>
              <a:latin typeface="Dancing Script Bold"/>
            </a:endParaRPr>
          </a:p>
        </p:txBody>
      </p:sp>
      <p:sp>
        <p:nvSpPr>
          <p:cNvPr id="42" name="Rectangle: Rounded Corners 10"/>
          <p:cNvSpPr/>
          <p:nvPr/>
        </p:nvSpPr>
        <p:spPr>
          <a:xfrm>
            <a:off x="112529" y="35051"/>
            <a:ext cx="6671043" cy="7883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III. KẾT LUẬN VÀ KIẾN NGHỊ</a:t>
            </a:r>
          </a:p>
        </p:txBody>
      </p:sp>
      <p:grpSp>
        <p:nvGrpSpPr>
          <p:cNvPr id="51" name="Group 6"/>
          <p:cNvGrpSpPr/>
          <p:nvPr/>
        </p:nvGrpSpPr>
        <p:grpSpPr>
          <a:xfrm>
            <a:off x="4681593" y="2344128"/>
            <a:ext cx="2739337" cy="2185698"/>
            <a:chOff x="0" y="0"/>
            <a:chExt cx="4146833" cy="3285410"/>
          </a:xfrm>
        </p:grpSpPr>
        <p:sp>
          <p:nvSpPr>
            <p:cNvPr id="52" name="Freeform 7"/>
            <p:cNvSpPr/>
            <p:nvPr/>
          </p:nvSpPr>
          <p:spPr>
            <a:xfrm>
              <a:off x="0" y="0"/>
              <a:ext cx="4146833" cy="3285410"/>
            </a:xfrm>
            <a:custGeom>
              <a:avLst/>
              <a:gdLst/>
              <a:ahLst/>
              <a:cxnLst/>
              <a:rect l="l" t="t" r="r" b="b"/>
              <a:pathLst>
                <a:path w="4146833" h="3285410">
                  <a:moveTo>
                    <a:pt x="4022373" y="3285410"/>
                  </a:moveTo>
                  <a:lnTo>
                    <a:pt x="124460" y="3285410"/>
                  </a:lnTo>
                  <a:cubicBezTo>
                    <a:pt x="55880" y="3285410"/>
                    <a:pt x="0" y="3229530"/>
                    <a:pt x="0" y="31609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22373" y="0"/>
                  </a:lnTo>
                  <a:cubicBezTo>
                    <a:pt x="4090953" y="0"/>
                    <a:pt x="4146833" y="55880"/>
                    <a:pt x="4146833" y="124460"/>
                  </a:cubicBezTo>
                  <a:lnTo>
                    <a:pt x="4146833" y="3160950"/>
                  </a:lnTo>
                  <a:cubicBezTo>
                    <a:pt x="4146833" y="3229530"/>
                    <a:pt x="4090953" y="3285410"/>
                    <a:pt x="4022373" y="3285410"/>
                  </a:cubicBez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</p:grpSp>
      <p:sp>
        <p:nvSpPr>
          <p:cNvPr id="53" name="TextBox 31"/>
          <p:cNvSpPr txBox="1"/>
          <p:nvPr/>
        </p:nvSpPr>
        <p:spPr>
          <a:xfrm>
            <a:off x="4682490" y="2495550"/>
            <a:ext cx="281241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spc="-21" dirty="0" err="1">
                <a:latin typeface="Public Sans Bold"/>
              </a:rPr>
              <a:t>Tạo</a:t>
            </a:r>
            <a:r>
              <a:rPr lang="en-US" sz="3200" spc="-21" dirty="0">
                <a:latin typeface="Public Sans Bold"/>
              </a:rPr>
              <a:t> </a:t>
            </a:r>
            <a:r>
              <a:rPr lang="en-US" sz="3200" spc="-21" dirty="0" err="1">
                <a:latin typeface="Public Sans Bold"/>
              </a:rPr>
              <a:t>hứng</a:t>
            </a:r>
            <a:r>
              <a:rPr lang="en-US" sz="3200" spc="-21" dirty="0">
                <a:latin typeface="Public Sans Bold"/>
              </a:rPr>
              <a:t> </a:t>
            </a:r>
            <a:r>
              <a:rPr lang="en-US" sz="3200" spc="-21" dirty="0" err="1">
                <a:latin typeface="Public Sans Bold"/>
              </a:rPr>
              <a:t>thú</a:t>
            </a:r>
            <a:r>
              <a:rPr lang="en-US" sz="3200" spc="-21" dirty="0">
                <a:latin typeface="Public Sans Bold"/>
              </a:rPr>
              <a:t> </a:t>
            </a:r>
            <a:r>
              <a:rPr lang="en-US" sz="3200" spc="-21" dirty="0" err="1">
                <a:latin typeface="Public Sans Bold"/>
              </a:rPr>
              <a:t>trong</a:t>
            </a:r>
            <a:r>
              <a:rPr lang="en-US" sz="3200" spc="-21" dirty="0">
                <a:latin typeface="Public Sans Bold"/>
              </a:rPr>
              <a:t> </a:t>
            </a:r>
            <a:r>
              <a:rPr lang="en-US" sz="3200" spc="-21" dirty="0" err="1">
                <a:latin typeface="Public Sans Bold"/>
              </a:rPr>
              <a:t>học</a:t>
            </a:r>
            <a:r>
              <a:rPr lang="en-US" sz="3200" spc="-21" dirty="0">
                <a:latin typeface="Public Sans Bold"/>
              </a:rPr>
              <a:t> </a:t>
            </a:r>
            <a:r>
              <a:rPr lang="en-US" sz="3200" spc="-21" dirty="0" err="1">
                <a:latin typeface="Public Sans Bold"/>
              </a:rPr>
              <a:t>tập</a:t>
            </a:r>
            <a:endParaRPr lang="en-US" sz="3200" spc="-21" dirty="0">
              <a:latin typeface="Public Sans Bold"/>
            </a:endParaRPr>
          </a:p>
        </p:txBody>
      </p:sp>
      <p:grpSp>
        <p:nvGrpSpPr>
          <p:cNvPr id="54" name="Group 4"/>
          <p:cNvGrpSpPr/>
          <p:nvPr/>
        </p:nvGrpSpPr>
        <p:grpSpPr>
          <a:xfrm>
            <a:off x="326417" y="2246112"/>
            <a:ext cx="2739337" cy="1897503"/>
            <a:chOff x="0" y="0"/>
            <a:chExt cx="4146833" cy="2080206"/>
          </a:xfrm>
        </p:grpSpPr>
        <p:sp>
          <p:nvSpPr>
            <p:cNvPr id="55" name="Freeform 5"/>
            <p:cNvSpPr/>
            <p:nvPr/>
          </p:nvSpPr>
          <p:spPr>
            <a:xfrm>
              <a:off x="0" y="0"/>
              <a:ext cx="4146833" cy="2080207"/>
            </a:xfrm>
            <a:custGeom>
              <a:avLst/>
              <a:gdLst/>
              <a:ahLst/>
              <a:cxnLst/>
              <a:rect l="l" t="t" r="r" b="b"/>
              <a:pathLst>
                <a:path w="4146833" h="2080207">
                  <a:moveTo>
                    <a:pt x="4022373" y="2080206"/>
                  </a:moveTo>
                  <a:lnTo>
                    <a:pt x="124460" y="2080206"/>
                  </a:lnTo>
                  <a:cubicBezTo>
                    <a:pt x="55880" y="2080206"/>
                    <a:pt x="0" y="2024326"/>
                    <a:pt x="0" y="19557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22373" y="0"/>
                  </a:lnTo>
                  <a:cubicBezTo>
                    <a:pt x="4090953" y="0"/>
                    <a:pt x="4146833" y="55880"/>
                    <a:pt x="4146833" y="124460"/>
                  </a:cubicBezTo>
                  <a:lnTo>
                    <a:pt x="4146833" y="1955747"/>
                  </a:lnTo>
                  <a:cubicBezTo>
                    <a:pt x="4146833" y="2024327"/>
                    <a:pt x="4090953" y="2080207"/>
                    <a:pt x="4022373" y="2080207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</p:grpSp>
      <p:sp>
        <p:nvSpPr>
          <p:cNvPr id="56" name="TextBox 30"/>
          <p:cNvSpPr txBox="1"/>
          <p:nvPr/>
        </p:nvSpPr>
        <p:spPr>
          <a:xfrm>
            <a:off x="360680" y="2512060"/>
            <a:ext cx="256857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spc="-21" dirty="0" err="1">
                <a:latin typeface="Public Sans Bold"/>
              </a:rPr>
              <a:t>Học</a:t>
            </a:r>
            <a:r>
              <a:rPr lang="en-US" sz="3200" spc="-21" dirty="0">
                <a:latin typeface="Public Sans Bold"/>
              </a:rPr>
              <a:t> </a:t>
            </a:r>
            <a:r>
              <a:rPr lang="en-US" sz="3200" spc="-21" dirty="0" err="1">
                <a:latin typeface="Public Sans Bold"/>
              </a:rPr>
              <a:t>sinh</a:t>
            </a:r>
            <a:r>
              <a:rPr lang="en-US" sz="3200" spc="-21" dirty="0">
                <a:latin typeface="Public Sans Bold"/>
              </a:rPr>
              <a:t> </a:t>
            </a:r>
            <a:r>
              <a:rPr lang="en-US" sz="3200" spc="-21" dirty="0" err="1">
                <a:latin typeface="Public Sans Bold"/>
              </a:rPr>
              <a:t>nắm</a:t>
            </a:r>
            <a:r>
              <a:rPr lang="en-US" sz="3200" spc="-21" dirty="0">
                <a:latin typeface="Public Sans Bold"/>
              </a:rPr>
              <a:t> </a:t>
            </a:r>
            <a:r>
              <a:rPr lang="en-US" sz="3200" spc="-21" dirty="0" err="1">
                <a:latin typeface="Public Sans Bold"/>
              </a:rPr>
              <a:t>chắc</a:t>
            </a:r>
            <a:r>
              <a:rPr lang="en-US" sz="3200" spc="-21" dirty="0">
                <a:latin typeface="Public Sans Bold"/>
              </a:rPr>
              <a:t> </a:t>
            </a:r>
            <a:r>
              <a:rPr lang="en-US" sz="3200" spc="-21" dirty="0" err="1">
                <a:latin typeface="Public Sans Bold"/>
              </a:rPr>
              <a:t>bài</a:t>
            </a:r>
            <a:r>
              <a:rPr lang="en-US" sz="3200" spc="-21" dirty="0">
                <a:latin typeface="Public Sans Bold"/>
              </a:rPr>
              <a:t>, </a:t>
            </a:r>
            <a:r>
              <a:rPr lang="en-US" sz="3200" spc="-21" dirty="0" err="1">
                <a:latin typeface="Public Sans Bold"/>
              </a:rPr>
              <a:t>hiểu</a:t>
            </a:r>
            <a:r>
              <a:rPr lang="en-US" sz="3200" spc="-21" dirty="0">
                <a:latin typeface="Public Sans Bold"/>
              </a:rPr>
              <a:t> </a:t>
            </a:r>
            <a:r>
              <a:rPr lang="en-US" sz="3200" spc="-21" dirty="0" err="1">
                <a:latin typeface="Public Sans Bold"/>
              </a:rPr>
              <a:t>bài</a:t>
            </a:r>
            <a:r>
              <a:rPr lang="en-US" sz="3200" spc="-21" dirty="0">
                <a:latin typeface="Public Sans Bold"/>
              </a:rPr>
              <a:t> </a:t>
            </a:r>
            <a:r>
              <a:rPr lang="en-US" sz="3200" spc="-21" dirty="0" err="1">
                <a:latin typeface="Public Sans Bold"/>
              </a:rPr>
              <a:t>nhanh</a:t>
            </a:r>
            <a:r>
              <a:rPr lang="en-US" sz="3200" spc="-21" dirty="0">
                <a:latin typeface="Public Sans Bold"/>
              </a:rPr>
              <a:t> </a:t>
            </a:r>
            <a:r>
              <a:rPr lang="en-US" sz="3200" spc="-21" dirty="0" err="1">
                <a:latin typeface="Public Sans Bold"/>
              </a:rPr>
              <a:t>hơn</a:t>
            </a:r>
            <a:endParaRPr lang="en-US" sz="3200" spc="-21" dirty="0">
              <a:latin typeface="Public Sans Bold"/>
            </a:endParaRPr>
          </a:p>
        </p:txBody>
      </p:sp>
      <p:grpSp>
        <p:nvGrpSpPr>
          <p:cNvPr id="57" name="Group 22"/>
          <p:cNvGrpSpPr/>
          <p:nvPr/>
        </p:nvGrpSpPr>
        <p:grpSpPr>
          <a:xfrm>
            <a:off x="8663305" y="2424430"/>
            <a:ext cx="2897505" cy="1604645"/>
            <a:chOff x="0" y="0"/>
            <a:chExt cx="4146833" cy="4160413"/>
          </a:xfrm>
        </p:grpSpPr>
        <p:sp>
          <p:nvSpPr>
            <p:cNvPr id="58" name="Freeform 23"/>
            <p:cNvSpPr/>
            <p:nvPr/>
          </p:nvSpPr>
          <p:spPr>
            <a:xfrm>
              <a:off x="0" y="0"/>
              <a:ext cx="4146833" cy="4160413"/>
            </a:xfrm>
            <a:custGeom>
              <a:avLst/>
              <a:gdLst/>
              <a:ahLst/>
              <a:cxnLst/>
              <a:rect l="l" t="t" r="r" b="b"/>
              <a:pathLst>
                <a:path w="4146833" h="4160413">
                  <a:moveTo>
                    <a:pt x="4022373" y="4160413"/>
                  </a:moveTo>
                  <a:lnTo>
                    <a:pt x="124460" y="4160413"/>
                  </a:lnTo>
                  <a:cubicBezTo>
                    <a:pt x="55880" y="4160413"/>
                    <a:pt x="0" y="4104533"/>
                    <a:pt x="0" y="40359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22373" y="0"/>
                  </a:lnTo>
                  <a:cubicBezTo>
                    <a:pt x="4090953" y="0"/>
                    <a:pt x="4146833" y="55880"/>
                    <a:pt x="4146833" y="124460"/>
                  </a:cubicBezTo>
                  <a:lnTo>
                    <a:pt x="4146833" y="4035953"/>
                  </a:lnTo>
                  <a:cubicBezTo>
                    <a:pt x="4146833" y="4104533"/>
                    <a:pt x="4090953" y="4160413"/>
                    <a:pt x="4022373" y="4160413"/>
                  </a:cubicBezTo>
                  <a:close/>
                </a:path>
              </a:pathLst>
            </a:cu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sp>
      </p:grpSp>
      <p:sp>
        <p:nvSpPr>
          <p:cNvPr id="59" name="TextBox 32"/>
          <p:cNvSpPr txBox="1"/>
          <p:nvPr/>
        </p:nvSpPr>
        <p:spPr>
          <a:xfrm>
            <a:off x="8731250" y="2552065"/>
            <a:ext cx="282956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spc="-21" dirty="0" err="1">
                <a:solidFill>
                  <a:srgbClr val="FFFF00"/>
                </a:solidFill>
                <a:latin typeface="Public Sans Bold"/>
              </a:rPr>
              <a:t>Nâng</a:t>
            </a:r>
            <a:r>
              <a:rPr lang="en-US" sz="3200" spc="-21" dirty="0">
                <a:solidFill>
                  <a:srgbClr val="FFFF00"/>
                </a:solidFill>
                <a:latin typeface="Public Sans Bold"/>
              </a:rPr>
              <a:t> </a:t>
            </a:r>
            <a:r>
              <a:rPr lang="en-US" sz="3200" spc="-21" dirty="0" err="1">
                <a:solidFill>
                  <a:srgbClr val="FFFF00"/>
                </a:solidFill>
                <a:latin typeface="Public Sans Bold"/>
              </a:rPr>
              <a:t>cao</a:t>
            </a:r>
            <a:r>
              <a:rPr lang="en-US" sz="3200" spc="-21" dirty="0">
                <a:solidFill>
                  <a:srgbClr val="FFFF00"/>
                </a:solidFill>
                <a:latin typeface="Public Sans Bold"/>
              </a:rPr>
              <a:t> </a:t>
            </a:r>
            <a:r>
              <a:rPr lang="en-US" sz="3200" spc="-21" dirty="0" err="1">
                <a:solidFill>
                  <a:srgbClr val="FFFF00"/>
                </a:solidFill>
                <a:latin typeface="Public Sans Bold"/>
              </a:rPr>
              <a:t>chất</a:t>
            </a:r>
            <a:r>
              <a:rPr lang="en-US" sz="3200" spc="-21" dirty="0">
                <a:solidFill>
                  <a:srgbClr val="FFFF00"/>
                </a:solidFill>
                <a:latin typeface="Public Sans Bold"/>
              </a:rPr>
              <a:t> </a:t>
            </a:r>
            <a:r>
              <a:rPr lang="en-US" sz="3200" spc="-21" dirty="0" err="1">
                <a:solidFill>
                  <a:srgbClr val="FFFF00"/>
                </a:solidFill>
                <a:latin typeface="Public Sans Bold"/>
              </a:rPr>
              <a:t>lượng</a:t>
            </a:r>
            <a:r>
              <a:rPr lang="en-US" sz="3200" spc="-21" dirty="0">
                <a:solidFill>
                  <a:srgbClr val="FFFF00"/>
                </a:solidFill>
                <a:latin typeface="Public Sans Bold"/>
              </a:rPr>
              <a:t> </a:t>
            </a:r>
            <a:r>
              <a:rPr lang="en-US" sz="3200" spc="-21" dirty="0" err="1">
                <a:solidFill>
                  <a:srgbClr val="FFFF00"/>
                </a:solidFill>
                <a:latin typeface="Public Sans Bold"/>
              </a:rPr>
              <a:t>phân</a:t>
            </a:r>
            <a:r>
              <a:rPr lang="en-US" sz="3200" spc="-21" dirty="0">
                <a:solidFill>
                  <a:srgbClr val="FFFF00"/>
                </a:solidFill>
                <a:latin typeface="Public Sans Bold"/>
              </a:rPr>
              <a:t> </a:t>
            </a:r>
            <a:r>
              <a:rPr lang="en-US" sz="3200" spc="-21" dirty="0" err="1">
                <a:solidFill>
                  <a:srgbClr val="FFFF00"/>
                </a:solidFill>
                <a:latin typeface="Public Sans Bold"/>
              </a:rPr>
              <a:t>môn</a:t>
            </a:r>
            <a:endParaRPr lang="en-US" sz="3200" spc="-21" dirty="0">
              <a:solidFill>
                <a:srgbClr val="FFFF00"/>
              </a:solidFill>
              <a:latin typeface="Public Sans Bold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165B1A2-42A2-52E1-2AF6-3E5579FC5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48" y="4364495"/>
            <a:ext cx="2568575" cy="24025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974D269-9326-498D-5DB7-9842E284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552" y="4517517"/>
            <a:ext cx="3397551" cy="224955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2EA6D05-0C1F-7179-C074-2BBA0261A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939" y="4581374"/>
            <a:ext cx="3152803" cy="208491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C6F46599-9D74-E9CA-0A53-2CF419687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3" y="135172"/>
            <a:ext cx="11942859" cy="672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36755" y="1796985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endParaRPr lang="pt-BR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cần thường xuyên đổi mới phương pháp dạy học để lôi cuốn học sinh vào quá trình học</a:t>
            </a: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3"/>
          <p:cNvSpPr/>
          <p:nvPr/>
        </p:nvSpPr>
        <p:spPr>
          <a:xfrm>
            <a:off x="2544646" y="735251"/>
            <a:ext cx="6662964" cy="85511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HẠN CHẾ VÀ HƯỚNG KHẮC PHỤC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20+ hình nền Powerpoint cảm ơn cuối slide ấn tượng">
            <a:extLst>
              <a:ext uri="{FF2B5EF4-FFF2-40B4-BE49-F238E27FC236}">
                <a16:creationId xmlns:a16="http://schemas.microsoft.com/office/drawing/2014/main" id="{943FC95A-18FE-F9ED-3961-91A7605F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1" y="157726"/>
            <a:ext cx="11823589" cy="662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53052" y="584819"/>
            <a:ext cx="5738947" cy="5185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phẳng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" y="735441"/>
            <a:ext cx="7349897" cy="44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27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99+ hình nền powerpoint màu hồng đẹp xuất sắc, tải về ngay">
            <a:extLst>
              <a:ext uri="{FF2B5EF4-FFF2-40B4-BE49-F238E27FC236}">
                <a16:creationId xmlns:a16="http://schemas.microsoft.com/office/drawing/2014/main" id="{EB3E4EA8-1777-213F-5EFA-C5997A07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"/>
            <a:ext cx="11751126" cy="711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àm chủ kiến thức Toán bằng sơ đồ tư duy – Lớp 7 tập 1">
            <a:extLst>
              <a:ext uri="{FF2B5EF4-FFF2-40B4-BE49-F238E27FC236}">
                <a16:creationId xmlns:a16="http://schemas.microsoft.com/office/drawing/2014/main" id="{ABCEA78A-D060-2F69-13A7-BE6977475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5" y="1776983"/>
            <a:ext cx="5007043" cy="436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Giải pháp giúp học sinh sợ học, lười học tự giác học tập"/>
          <p:cNvSpPr>
            <a:spLocks noChangeAspect="1" noChangeArrowheads="1"/>
          </p:cNvSpPr>
          <p:nvPr/>
        </p:nvSpPr>
        <p:spPr bwMode="auto">
          <a:xfrm>
            <a:off x="155575" y="42971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4" name="AutoShape 4" descr="Giải pháp giúp học sinh sợ học, lười học tự giác học tập"/>
          <p:cNvSpPr>
            <a:spLocks noChangeAspect="1" noChangeArrowheads="1"/>
          </p:cNvSpPr>
          <p:nvPr/>
        </p:nvSpPr>
        <p:spPr bwMode="auto">
          <a:xfrm>
            <a:off x="307975" y="58211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2053" name="Picture 3" descr="Description: Giải pháp giúp học sinh sợ học, lười học tự giác học tậ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76" y="1776983"/>
            <a:ext cx="5160814" cy="434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96125" y="6148435"/>
            <a:ext cx="5435561" cy="8925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s-E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2775" y="6143940"/>
            <a:ext cx="5160814" cy="892552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0">
                <a:schemeClr val="accent2">
                  <a:lumMod val="105000"/>
                  <a:satMod val="103000"/>
                  <a:tint val="73000"/>
                </a:schemeClr>
              </a:gs>
              <a:gs pos="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s-E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6095876" y="1551824"/>
            <a:ext cx="5721881" cy="4818888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6"/>
            <a:stretch>
              <a:fillRect t="-114" b="-114"/>
            </a:stretch>
          </a:blipFill>
        </p:spPr>
      </p:sp>
      <p:sp>
        <p:nvSpPr>
          <p:cNvPr id="16" name="Rectangle: Rounded Corners 12"/>
          <p:cNvSpPr/>
          <p:nvPr/>
        </p:nvSpPr>
        <p:spPr>
          <a:xfrm>
            <a:off x="3824360" y="40521"/>
            <a:ext cx="4286416" cy="6276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M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ỤC TIÊU</a:t>
            </a:r>
          </a:p>
        </p:txBody>
      </p:sp>
      <p:pic>
        <p:nvPicPr>
          <p:cNvPr id="6" name="Picture 7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75100" y="589499"/>
            <a:ext cx="1384935" cy="13093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48524" y="352396"/>
            <a:ext cx="4934369" cy="63905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78158" y="-374699"/>
            <a:ext cx="1809603" cy="171459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248867" y="985072"/>
            <a:ext cx="453409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40" y="482601"/>
            <a:ext cx="5342103" cy="596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8243"/>
          <a:stretch>
            <a:fillRect/>
          </a:stretch>
        </p:blipFill>
        <p:spPr>
          <a:xfrm>
            <a:off x="0" y="1035510"/>
            <a:ext cx="1389521" cy="2160017"/>
          </a:xfrm>
          <a:prstGeom prst="rect">
            <a:avLst/>
          </a:prstGeom>
        </p:spPr>
      </p:pic>
      <p:sp>
        <p:nvSpPr>
          <p:cNvPr id="19" name="Freeform 5"/>
          <p:cNvSpPr/>
          <p:nvPr/>
        </p:nvSpPr>
        <p:spPr>
          <a:xfrm>
            <a:off x="1367040" y="357221"/>
            <a:ext cx="5681895" cy="6515935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10"/>
            <a:stretch>
              <a:fillRect t="-114" b="-114"/>
            </a:stretch>
          </a:blipFill>
        </p:spPr>
      </p:sp>
      <p:pic>
        <p:nvPicPr>
          <p:cNvPr id="2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00000">
            <a:off x="-488528" y="-775253"/>
            <a:ext cx="2348655" cy="2390489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60692">
            <a:off x="5749460" y="256529"/>
            <a:ext cx="2044292" cy="7212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32324" y="5634239"/>
            <a:ext cx="50291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7A2</a:t>
            </a: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TT Cát Bà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5819"/>
          <a:stretch>
            <a:fillRect/>
          </a:stretch>
        </p:blipFill>
        <p:spPr>
          <a:xfrm>
            <a:off x="0" y="3881078"/>
            <a:ext cx="2005711" cy="2976922"/>
          </a:xfrm>
          <a:prstGeom prst="rect">
            <a:avLst/>
          </a:prstGeom>
        </p:spPr>
      </p:pic>
      <p:sp>
        <p:nvSpPr>
          <p:cNvPr id="25" name="Rectangle: Rounded Corners 10"/>
          <p:cNvSpPr/>
          <p:nvPr/>
        </p:nvSpPr>
        <p:spPr>
          <a:xfrm>
            <a:off x="7310774" y="2417367"/>
            <a:ext cx="2674963" cy="788399"/>
          </a:xfrm>
          <a:prstGeom prst="roundRect">
            <a:avLst/>
          </a:prstGeom>
          <a:solidFill>
            <a:srgbClr val="F29B6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PP thực nghiệm</a:t>
            </a:r>
          </a:p>
        </p:txBody>
      </p:sp>
      <p:sp>
        <p:nvSpPr>
          <p:cNvPr id="26" name="Rectangle: Rounded Corners 10"/>
          <p:cNvSpPr/>
          <p:nvPr/>
        </p:nvSpPr>
        <p:spPr>
          <a:xfrm>
            <a:off x="7836195" y="3678932"/>
            <a:ext cx="3713031" cy="1383635"/>
          </a:xfrm>
          <a:prstGeom prst="roundRect">
            <a:avLst/>
          </a:prstGeom>
          <a:solidFill>
            <a:srgbClr val="F29B6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PP quan sát, phân tích, tổng hợp kết quả</a:t>
            </a:r>
          </a:p>
        </p:txBody>
      </p:sp>
      <p:sp>
        <p:nvSpPr>
          <p:cNvPr id="27" name="Rectangle: Rounded Corners 10"/>
          <p:cNvSpPr/>
          <p:nvPr/>
        </p:nvSpPr>
        <p:spPr>
          <a:xfrm>
            <a:off x="7388316" y="5535734"/>
            <a:ext cx="3700676" cy="871341"/>
          </a:xfrm>
          <a:prstGeom prst="roundRect">
            <a:avLst/>
          </a:prstGeom>
          <a:solidFill>
            <a:srgbClr val="F29B6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PP </a:t>
            </a:r>
            <a:r>
              <a:rPr lang="vi-V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nghiên cứu lí luận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"/>
          <p:cNvSpPr txBox="1">
            <a:spLocks noGrp="1"/>
          </p:cNvSpPr>
          <p:nvPr>
            <p:ph type="title" idx="4294967295"/>
          </p:nvPr>
        </p:nvSpPr>
        <p:spPr>
          <a:xfrm>
            <a:off x="0" y="3810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Times New Roman" panose="02020603050405020304"/>
              <a:buNone/>
            </a:pPr>
            <a:br>
              <a:rPr lang="en-US" sz="4000" b="1" i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</a:br>
            <a:r>
              <a:rPr lang="en-US" sz="4000" b="1" i="1" dirty="0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</a:t>
            </a:r>
            <a:endParaRPr sz="4800" b="1" i="1" dirty="0">
              <a:solidFill>
                <a:srgbClr val="0000FF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12" name="Google Shape;412;p8"/>
          <p:cNvSpPr/>
          <p:nvPr/>
        </p:nvSpPr>
        <p:spPr>
          <a:xfrm>
            <a:off x="711200" y="2057400"/>
            <a:ext cx="10261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609600" marR="0" lvl="0" indent="-60960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33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609600" marR="0" lvl="0" indent="-609600" algn="l" rtl="0">
              <a:lnSpc>
                <a:spcPct val="14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  </a:t>
            </a:r>
          </a:p>
        </p:txBody>
      </p:sp>
      <p:sp>
        <p:nvSpPr>
          <p:cNvPr id="413" name="Google Shape;413;p8"/>
          <p:cNvSpPr/>
          <p:nvPr/>
        </p:nvSpPr>
        <p:spPr>
          <a:xfrm>
            <a:off x="1016000" y="3620940"/>
            <a:ext cx="10261600" cy="57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609600" marR="0" lvl="0" indent="-60960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33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14" name="Google Shape;414;p8"/>
          <p:cNvSpPr/>
          <p:nvPr/>
        </p:nvSpPr>
        <p:spPr>
          <a:xfrm>
            <a:off x="1615440" y="4191000"/>
            <a:ext cx="10261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609600" marR="0" lvl="0" indent="-609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33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        </a:t>
            </a:r>
          </a:p>
          <a:p>
            <a:pPr marL="609600" marR="0" lvl="0" indent="-609600" algn="l" rtl="0">
              <a:lnSpc>
                <a:spcPct val="14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  </a:t>
            </a:r>
          </a:p>
        </p:txBody>
      </p:sp>
      <p:cxnSp>
        <p:nvCxnSpPr>
          <p:cNvPr id="416" name="Google Shape;416;p8"/>
          <p:cNvCxnSpPr/>
          <p:nvPr/>
        </p:nvCxnSpPr>
        <p:spPr>
          <a:xfrm flipV="1">
            <a:off x="1966015" y="1373388"/>
            <a:ext cx="514135" cy="1478279"/>
          </a:xfrm>
          <a:prstGeom prst="straightConnector1">
            <a:avLst/>
          </a:prstGeom>
          <a:ln>
            <a:headEnd type="none" w="sm" len="sm"/>
            <a:tailEnd type="stealth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7" name="Google Shape;417;p8"/>
          <p:cNvSpPr/>
          <p:nvPr/>
        </p:nvSpPr>
        <p:spPr>
          <a:xfrm>
            <a:off x="2480151" y="31900"/>
            <a:ext cx="9619702" cy="3336140"/>
          </a:xfrm>
          <a:prstGeom prst="rect">
            <a:avLst/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*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Thuận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lợi</a:t>
            </a:r>
            <a:endParaRPr lang="en-US" sz="2800" b="1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effectLst/>
                <a:latin typeface="Times New Roman" panose="02020603050405020304"/>
                <a:ea typeface="Times New Roman" panose="02020603050405020304" pitchFamily="18" charset="0"/>
                <a:cs typeface="Times New Roman" panose="02020603050405020304"/>
                <a:sym typeface="Times New Roman" panose="02020603050405020304"/>
              </a:rPr>
              <a:t>     </a:t>
            </a: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Đa số các em học sinh ngoan, lễ phép, vâng lời thầy cô, có ý thức trong học tập.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30000"/>
              </a:lnSpc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8" name="Google Shape;418;p8"/>
          <p:cNvSpPr/>
          <p:nvPr/>
        </p:nvSpPr>
        <p:spPr>
          <a:xfrm>
            <a:off x="2442443" y="3489961"/>
            <a:ext cx="9657410" cy="3343740"/>
          </a:xfrm>
          <a:prstGeom prst="rect">
            <a:avLst/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marL="0" marR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*Khó khăn:</a:t>
            </a:r>
            <a:endParaRPr lang="en-US" sz="28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indent="457200" algn="just">
              <a:lnSpc>
                <a:spcPct val="130000"/>
              </a:lnSpc>
            </a:pPr>
            <a:r>
              <a:rPr lang="vi-VN" altLang="en-US" sz="28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</a:t>
            </a: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Là 1 trong 4 lớp đại trà của khối 7 trong đó học sinh trung bình chiếm 36,7%, học sinh yếu chiếm 6,1% n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sz="2000" dirty="0">
              <a:solidFill>
                <a:schemeClr val="dk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cxnSp>
        <p:nvCxnSpPr>
          <p:cNvPr id="419" name="Google Shape;419;p8"/>
          <p:cNvCxnSpPr/>
          <p:nvPr/>
        </p:nvCxnSpPr>
        <p:spPr>
          <a:xfrm>
            <a:off x="1956107" y="2986191"/>
            <a:ext cx="486336" cy="1872733"/>
          </a:xfrm>
          <a:prstGeom prst="straightConnector1">
            <a:avLst/>
          </a:prstGeom>
          <a:ln>
            <a:headEnd type="none" w="sm" len="sm"/>
            <a:tailEnd type="stealth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Google Shape;466;p11"/>
          <p:cNvSpPr/>
          <p:nvPr/>
        </p:nvSpPr>
        <p:spPr>
          <a:xfrm>
            <a:off x="0" y="1382286"/>
            <a:ext cx="1956107" cy="251802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2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THỰC TRẠNG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50 mẫu phông nền powerpoint chuyên nghiệp | ADV Solutions">
            <a:extLst>
              <a:ext uri="{FF2B5EF4-FFF2-40B4-BE49-F238E27FC236}">
                <a16:creationId xmlns:a16="http://schemas.microsoft.com/office/drawing/2014/main" id="{07FF56C4-F115-9504-9FDA-948C2844C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4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2C70E316-992C-0CDD-7D8D-BDFA3E2BF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094083"/>
              </p:ext>
            </p:extLst>
          </p:nvPr>
        </p:nvGraphicFramePr>
        <p:xfrm>
          <a:off x="390144" y="2090579"/>
          <a:ext cx="11411711" cy="26768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0960">
                  <a:extLst>
                    <a:ext uri="{9D8B030D-6E8A-4147-A177-3AD203B41FA5}">
                      <a16:colId xmlns:a16="http://schemas.microsoft.com/office/drawing/2014/main" val="1744712113"/>
                    </a:ext>
                  </a:extLst>
                </a:gridCol>
                <a:gridCol w="2479868">
                  <a:extLst>
                    <a:ext uri="{9D8B030D-6E8A-4147-A177-3AD203B41FA5}">
                      <a16:colId xmlns:a16="http://schemas.microsoft.com/office/drawing/2014/main" val="1181163594"/>
                    </a:ext>
                  </a:extLst>
                </a:gridCol>
                <a:gridCol w="2245414">
                  <a:extLst>
                    <a:ext uri="{9D8B030D-6E8A-4147-A177-3AD203B41FA5}">
                      <a16:colId xmlns:a16="http://schemas.microsoft.com/office/drawing/2014/main" val="2311837579"/>
                    </a:ext>
                  </a:extLst>
                </a:gridCol>
                <a:gridCol w="2453478">
                  <a:extLst>
                    <a:ext uri="{9D8B030D-6E8A-4147-A177-3AD203B41FA5}">
                      <a16:colId xmlns:a16="http://schemas.microsoft.com/office/drawing/2014/main" val="1361676140"/>
                    </a:ext>
                  </a:extLst>
                </a:gridCol>
                <a:gridCol w="2221991">
                  <a:extLst>
                    <a:ext uri="{9D8B030D-6E8A-4147-A177-3AD203B41FA5}">
                      <a16:colId xmlns:a16="http://schemas.microsoft.com/office/drawing/2014/main" val="1761221363"/>
                    </a:ext>
                  </a:extLst>
                </a:gridCol>
              </a:tblGrid>
              <a:tr h="133502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79297"/>
                  </a:ext>
                </a:extLst>
              </a:tr>
              <a:tr h="134181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%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– 10,2%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– 30,6%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30000"/>
                        </a:lnSpc>
                        <a:buFont typeface="+mj-lt"/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– 59,2%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74852"/>
                  </a:ext>
                </a:extLst>
              </a:tr>
            </a:tbl>
          </a:graphicData>
        </a:graphic>
      </p:graphicFrame>
      <p:sp>
        <p:nvSpPr>
          <p:cNvPr id="2" name="AutoShape 8" descr="Ảnh nền PowerPoint đẹp và ấn tượng nhất - Tin tức công nghệ - HoangHaMobile">
            <a:extLst>
              <a:ext uri="{FF2B5EF4-FFF2-40B4-BE49-F238E27FC236}">
                <a16:creationId xmlns:a16="http://schemas.microsoft.com/office/drawing/2014/main" id="{8BCEF6F5-C141-5202-6B7C-35E08F3E3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20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18343094"/>
              </p:ext>
            </p:extLst>
          </p:nvPr>
        </p:nvGraphicFramePr>
        <p:xfrm>
          <a:off x="145104" y="1559625"/>
          <a:ext cx="9614529" cy="4107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489966">
            <a:off x="-714736" y="24817"/>
            <a:ext cx="2125827" cy="124071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178057" y="5667140"/>
            <a:ext cx="1828605" cy="1927957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55716"/>
          <a:stretch>
            <a:fillRect/>
          </a:stretch>
        </p:blipFill>
        <p:spPr>
          <a:xfrm rot="-7262247">
            <a:off x="1103825" y="147106"/>
            <a:ext cx="1825488" cy="831952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9" r="32067"/>
          <a:stretch>
            <a:fillRect/>
          </a:stretch>
        </p:blipFill>
        <p:spPr>
          <a:xfrm rot="20688202">
            <a:off x="10033305" y="-400896"/>
            <a:ext cx="1828605" cy="1927957"/>
          </a:xfrm>
          <a:prstGeom prst="rect">
            <a:avLst/>
          </a:prstGeom>
        </p:spPr>
      </p:pic>
      <p:sp>
        <p:nvSpPr>
          <p:cNvPr id="2" name="Mũi tên: Phải 1">
            <a:extLst>
              <a:ext uri="{FF2B5EF4-FFF2-40B4-BE49-F238E27FC236}">
                <a16:creationId xmlns:a16="http://schemas.microsoft.com/office/drawing/2014/main" id="{C9BA5C97-D185-3249-2514-3D38FB26E7B1}"/>
              </a:ext>
            </a:extLst>
          </p:cNvPr>
          <p:cNvSpPr/>
          <p:nvPr/>
        </p:nvSpPr>
        <p:spPr>
          <a:xfrm rot="10800000">
            <a:off x="7679470" y="3849130"/>
            <a:ext cx="1987669" cy="862417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0070C0">
              <a:alpha val="90000"/>
            </a:srgbClr>
          </a:solidFill>
        </p:spPr>
        <p:style>
          <a:lnRef idx="1"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Google Shape;466;p11"/>
          <p:cNvSpPr/>
          <p:nvPr/>
        </p:nvSpPr>
        <p:spPr>
          <a:xfrm>
            <a:off x="9299277" y="1559626"/>
            <a:ext cx="2892723" cy="4107514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THỰC HIỆN</a:t>
            </a:r>
            <a:endParaRPr lang="vi-VN" alt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Nhận xét Tải App Alight Motion Pro APK MOD HACK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sp>
        <p:nvSpPr>
          <p:cNvPr id="27" name="Google Shape;415;p8"/>
          <p:cNvSpPr/>
          <p:nvPr/>
        </p:nvSpPr>
        <p:spPr>
          <a:xfrm>
            <a:off x="742771" y="0"/>
            <a:ext cx="5257122" cy="1558455"/>
          </a:xfrm>
          <a:prstGeom prst="ellipse">
            <a:avLst/>
          </a:prstGeom>
          <a:ln>
            <a:noFill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Giải</a:t>
            </a: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pháp</a:t>
            </a:r>
            <a:r>
              <a:rPr lang="vi-V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1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0041347"/>
              </p:ext>
            </p:extLst>
          </p:nvPr>
        </p:nvGraphicFramePr>
        <p:xfrm>
          <a:off x="155576" y="1932167"/>
          <a:ext cx="6102102" cy="492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Hình ảnh 20" descr="Ảnh có chứa văn bản, ảnh chụp màn hình, phần mềm, Phần mềm đa phương tiện&#10;&#10;Mô tả được tạo tự động">
            <a:extLst>
              <a:ext uri="{FF2B5EF4-FFF2-40B4-BE49-F238E27FC236}">
                <a16:creationId xmlns:a16="http://schemas.microsoft.com/office/drawing/2014/main" id="{0DE05F93-D2C2-3ADE-9035-5671C5B5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20547" r="28613" b="13359"/>
          <a:stretch>
            <a:fillRect/>
          </a:stretch>
        </p:blipFill>
        <p:spPr bwMode="auto">
          <a:xfrm>
            <a:off x="6424510" y="3176706"/>
            <a:ext cx="5611914" cy="357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hỗ dành sẵn cho Nội dung 6">
            <a:extLst>
              <a:ext uri="{FF2B5EF4-FFF2-40B4-BE49-F238E27FC236}">
                <a16:creationId xmlns:a16="http://schemas.microsoft.com/office/drawing/2014/main" id="{9ACAA808-BDB3-C920-518F-52DE1D68B6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08" y="4148666"/>
            <a:ext cx="2171968" cy="965320"/>
          </a:xfr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E6B9AC53-FD97-0B8F-BCF4-C359A3F6B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74" y="229690"/>
            <a:ext cx="5273443" cy="27603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6103603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lt1"/>
        </a:solidFill>
        <a:ln w="25400" cap="flat" cmpd="sng">
          <a:noFill/>
          <a:prstDash val="solid"/>
          <a:round/>
          <a:headEnd type="none" w="sm" len="sm"/>
          <a:tailEnd type="none" w="sm" len="sm"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a:spPr>
      <a:bodyPr spcFirstLastPara="1" wrap="square" lIns="91425" tIns="45700" rIns="91425" bIns="45700" anchor="ctr" anchorCtr="0">
        <a:noAutofit/>
      </a:bodyPr>
      <a:lstStyle>
        <a:defPPr marL="0" marR="0" indent="0" algn="just" rtl="0">
          <a:spcBef>
            <a:spcPts val="0"/>
          </a:spcBef>
          <a:spcAft>
            <a:spcPts val="0"/>
          </a:spcAft>
          <a:buNone/>
          <a:defRPr sz="1800" b="1" dirty="0">
            <a:solidFill>
              <a:schemeClr val="dk1"/>
            </a:solidFill>
            <a:latin typeface="Times New Roman" panose="02020603050405020304"/>
            <a:ea typeface="Times New Roman" panose="02020603050405020304"/>
            <a:cs typeface="Times New Roman" panose="02020603050405020304"/>
            <a:sym typeface="Times New Roman" panose="02020603050405020304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2412</TotalTime>
  <Words>1037</Words>
  <Application>Microsoft Office PowerPoint</Application>
  <PresentationFormat>Màn hình rộng</PresentationFormat>
  <Paragraphs>103</Paragraphs>
  <Slides>23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Dancing Script Bold</vt:lpstr>
      <vt:lpstr>Public Sans Bold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  </vt:lpstr>
      <vt:lpstr>Bản trình bày PowerPoint</vt:lpstr>
      <vt:lpstr>Bản trình bày PowerPoint</vt:lpstr>
      <vt:lpstr>Bản trình bày PowerPoint</vt:lpstr>
      <vt:lpstr>Bản trình bày PowerPoint</vt:lpstr>
      <vt:lpstr> </vt:lpstr>
      <vt:lpstr>Bản trình bày PowerPoint</vt:lpstr>
      <vt:lpstr>Ví dụ 2: Tính chất của tia phân giác</vt:lpstr>
      <vt:lpstr>Ví dụ 3. Vẽ tia phân giác của một góc cho biết số đo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Bích Lê</cp:lastModifiedBy>
  <cp:revision>117</cp:revision>
  <dcterms:created xsi:type="dcterms:W3CDTF">2021-12-07T08:04:01Z</dcterms:created>
  <dcterms:modified xsi:type="dcterms:W3CDTF">2025-03-10T11:22:08Z</dcterms:modified>
</cp:coreProperties>
</file>